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64" r:id="rId9"/>
    <p:sldId id="265" r:id="rId10"/>
    <p:sldId id="266" r:id="rId11"/>
    <p:sldId id="295" r:id="rId12"/>
    <p:sldId id="267" r:id="rId13"/>
    <p:sldId id="268" r:id="rId14"/>
    <p:sldId id="269" r:id="rId15"/>
    <p:sldId id="270" r:id="rId16"/>
    <p:sldId id="273" r:id="rId17"/>
    <p:sldId id="278" r:id="rId18"/>
    <p:sldId id="274" r:id="rId19"/>
    <p:sldId id="275" r:id="rId20"/>
    <p:sldId id="280" r:id="rId21"/>
    <p:sldId id="281" r:id="rId22"/>
    <p:sldId id="286" r:id="rId23"/>
    <p:sldId id="289" r:id="rId24"/>
    <p:sldId id="290" r:id="rId25"/>
    <p:sldId id="282" r:id="rId26"/>
    <p:sldId id="283" r:id="rId27"/>
    <p:sldId id="285" r:id="rId28"/>
    <p:sldId id="284" r:id="rId29"/>
    <p:sldId id="291" r:id="rId30"/>
    <p:sldId id="276" r:id="rId31"/>
    <p:sldId id="287"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9" d="100"/>
          <a:sy n="69" d="100"/>
        </p:scale>
        <p:origin x="-13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B7B03-37C1-4845-ACE5-2C6F40FE3FAF}"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5ADB104C-D72A-46B2-983B-6E0FFEF7B077}">
      <dgm:prSet phldrT="[Text]"/>
      <dgm:spPr/>
      <dgm:t>
        <a:bodyPr/>
        <a:lstStyle/>
        <a:p>
          <a:r>
            <a:rPr lang="en-US" dirty="0" smtClean="0"/>
            <a:t>FOUNDER &amp; MANAGING DIRECTOR</a:t>
          </a:r>
          <a:endParaRPr lang="en-US" dirty="0"/>
        </a:p>
      </dgm:t>
    </dgm:pt>
    <dgm:pt modelId="{EE6FD4BE-BED0-43F3-9FD4-FE84FB3C9CEA}" type="parTrans" cxnId="{81C544C4-A7DE-4BBA-9924-EF69B4B3806B}">
      <dgm:prSet/>
      <dgm:spPr/>
      <dgm:t>
        <a:bodyPr/>
        <a:lstStyle/>
        <a:p>
          <a:endParaRPr lang="en-US"/>
        </a:p>
      </dgm:t>
    </dgm:pt>
    <dgm:pt modelId="{8F248F6A-1A4F-4F4D-911C-C24B56435A8E}" type="sibTrans" cxnId="{81C544C4-A7DE-4BBA-9924-EF69B4B3806B}">
      <dgm:prSet/>
      <dgm:spPr/>
      <dgm:t>
        <a:bodyPr/>
        <a:lstStyle/>
        <a:p>
          <a:endParaRPr lang="en-US"/>
        </a:p>
      </dgm:t>
    </dgm:pt>
    <dgm:pt modelId="{989EEC4E-1AE7-42AF-8557-56AB56199451}">
      <dgm:prSet phldrT="[Text]" custT="1"/>
      <dgm:spPr/>
      <dgm:t>
        <a:bodyPr/>
        <a:lstStyle/>
        <a:p>
          <a:r>
            <a:rPr lang="en-US" sz="2000" b="1" dirty="0" smtClean="0"/>
            <a:t>Mr. R. Dinesh Kumar</a:t>
          </a:r>
          <a:endParaRPr lang="en-US" sz="2000" b="1" dirty="0"/>
        </a:p>
      </dgm:t>
    </dgm:pt>
    <dgm:pt modelId="{4BFDD0A6-9E52-4C4E-BC42-A099F3CF00BF}" type="parTrans" cxnId="{4FD86553-94A8-4169-84CB-459E062B3F37}">
      <dgm:prSet/>
      <dgm:spPr/>
      <dgm:t>
        <a:bodyPr/>
        <a:lstStyle/>
        <a:p>
          <a:endParaRPr lang="en-US"/>
        </a:p>
      </dgm:t>
    </dgm:pt>
    <dgm:pt modelId="{F7D3A621-56DD-4EAD-82F6-B6A4B0594F86}" type="sibTrans" cxnId="{4FD86553-94A8-4169-84CB-459E062B3F37}">
      <dgm:prSet/>
      <dgm:spPr/>
      <dgm:t>
        <a:bodyPr/>
        <a:lstStyle/>
        <a:p>
          <a:endParaRPr lang="en-US"/>
        </a:p>
      </dgm:t>
    </dgm:pt>
    <dgm:pt modelId="{740C3EDF-0C9E-4597-AF70-53722DD2643C}">
      <dgm:prSet phldrT="[Text]"/>
      <dgm:spPr/>
      <dgm:t>
        <a:bodyPr/>
        <a:lstStyle/>
        <a:p>
          <a:r>
            <a:rPr lang="en-US" dirty="0" smtClean="0"/>
            <a:t>SECRETARY</a:t>
          </a:r>
          <a:endParaRPr lang="en-US" dirty="0"/>
        </a:p>
      </dgm:t>
    </dgm:pt>
    <dgm:pt modelId="{61CA5F80-EB4F-4A06-B6FE-FB8D38BBA8B0}" type="parTrans" cxnId="{0C282769-AA1F-4CDA-84DE-E76D625B44E7}">
      <dgm:prSet/>
      <dgm:spPr/>
      <dgm:t>
        <a:bodyPr/>
        <a:lstStyle/>
        <a:p>
          <a:endParaRPr lang="en-US"/>
        </a:p>
      </dgm:t>
    </dgm:pt>
    <dgm:pt modelId="{CE1FEC1F-3FFB-4142-860B-AC48E1153D2E}" type="sibTrans" cxnId="{0C282769-AA1F-4CDA-84DE-E76D625B44E7}">
      <dgm:prSet/>
      <dgm:spPr/>
      <dgm:t>
        <a:bodyPr/>
        <a:lstStyle/>
        <a:p>
          <a:endParaRPr lang="en-US"/>
        </a:p>
      </dgm:t>
    </dgm:pt>
    <dgm:pt modelId="{EBCB49E9-EA22-4806-AA7D-CD3B83864047}">
      <dgm:prSet phldrT="[Text]" custT="1"/>
      <dgm:spPr/>
      <dgm:t>
        <a:bodyPr/>
        <a:lstStyle/>
        <a:p>
          <a:r>
            <a:rPr lang="en-US" sz="2000" b="1" dirty="0" smtClean="0"/>
            <a:t>C. Mohan Doss</a:t>
          </a:r>
          <a:endParaRPr lang="en-US" sz="2000" b="1" dirty="0"/>
        </a:p>
      </dgm:t>
    </dgm:pt>
    <dgm:pt modelId="{9CE389DC-BDDA-4592-BAF7-DEA9902F1D6E}" type="parTrans" cxnId="{8F7CAEF5-8EB4-4BA8-9807-E42D6C47F7E9}">
      <dgm:prSet/>
      <dgm:spPr/>
      <dgm:t>
        <a:bodyPr/>
        <a:lstStyle/>
        <a:p>
          <a:endParaRPr lang="en-US"/>
        </a:p>
      </dgm:t>
    </dgm:pt>
    <dgm:pt modelId="{579974F7-FCB9-42B5-99AA-C0B1F2BE7BD6}" type="sibTrans" cxnId="{8F7CAEF5-8EB4-4BA8-9807-E42D6C47F7E9}">
      <dgm:prSet/>
      <dgm:spPr/>
      <dgm:t>
        <a:bodyPr/>
        <a:lstStyle/>
        <a:p>
          <a:endParaRPr lang="en-US"/>
        </a:p>
      </dgm:t>
    </dgm:pt>
    <dgm:pt modelId="{82253BA0-597B-4F91-ACA7-40067A9352A5}">
      <dgm:prSet phldrT="[Text]"/>
      <dgm:spPr/>
      <dgm:t>
        <a:bodyPr/>
        <a:lstStyle/>
        <a:p>
          <a:r>
            <a:rPr lang="en-US" dirty="0" smtClean="0"/>
            <a:t>TREASURER</a:t>
          </a:r>
          <a:endParaRPr lang="en-US" dirty="0"/>
        </a:p>
      </dgm:t>
    </dgm:pt>
    <dgm:pt modelId="{39FC335C-37E7-4B8D-A9C0-785FBDF6D114}" type="parTrans" cxnId="{D5ED3602-8E23-4E83-BDDA-5277339C4BED}">
      <dgm:prSet/>
      <dgm:spPr/>
      <dgm:t>
        <a:bodyPr/>
        <a:lstStyle/>
        <a:p>
          <a:endParaRPr lang="en-US"/>
        </a:p>
      </dgm:t>
    </dgm:pt>
    <dgm:pt modelId="{439A4D30-609B-4341-A80E-D20853B914B8}" type="sibTrans" cxnId="{D5ED3602-8E23-4E83-BDDA-5277339C4BED}">
      <dgm:prSet/>
      <dgm:spPr/>
      <dgm:t>
        <a:bodyPr/>
        <a:lstStyle/>
        <a:p>
          <a:endParaRPr lang="en-US"/>
        </a:p>
      </dgm:t>
    </dgm:pt>
    <dgm:pt modelId="{8AA5EC93-9087-4F40-9D87-80F236186976}">
      <dgm:prSet phldrT="[Text]" custT="1"/>
      <dgm:spPr/>
      <dgm:t>
        <a:bodyPr/>
        <a:lstStyle/>
        <a:p>
          <a:r>
            <a:rPr lang="en-US" sz="2000" b="1" dirty="0" smtClean="0"/>
            <a:t>J. </a:t>
          </a:r>
          <a:r>
            <a:rPr lang="en-US" sz="2000" b="1" dirty="0" err="1" smtClean="0"/>
            <a:t>Upendran</a:t>
          </a:r>
          <a:r>
            <a:rPr lang="en-US" sz="2000" b="1" dirty="0" smtClean="0"/>
            <a:t> </a:t>
          </a:r>
          <a:endParaRPr lang="en-US" sz="2000" b="1" dirty="0"/>
        </a:p>
      </dgm:t>
    </dgm:pt>
    <dgm:pt modelId="{CB7DF504-3C27-4E66-962C-F9055A35539D}" type="parTrans" cxnId="{EAA4818D-3623-4207-881C-76B0D8086DD6}">
      <dgm:prSet/>
      <dgm:spPr/>
      <dgm:t>
        <a:bodyPr/>
        <a:lstStyle/>
        <a:p>
          <a:endParaRPr lang="en-US"/>
        </a:p>
      </dgm:t>
    </dgm:pt>
    <dgm:pt modelId="{9318DD6D-FB31-44E4-8110-8C47465BED6E}" type="sibTrans" cxnId="{EAA4818D-3623-4207-881C-76B0D8086DD6}">
      <dgm:prSet/>
      <dgm:spPr/>
      <dgm:t>
        <a:bodyPr/>
        <a:lstStyle/>
        <a:p>
          <a:endParaRPr lang="en-US"/>
        </a:p>
      </dgm:t>
    </dgm:pt>
    <dgm:pt modelId="{DA56A7B3-3DFC-4739-8D1B-9E01E5A2EF22}" type="pres">
      <dgm:prSet presAssocID="{18EB7B03-37C1-4845-ACE5-2C6F40FE3FAF}" presName="Name0" presStyleCnt="0">
        <dgm:presLayoutVars>
          <dgm:dir/>
          <dgm:animLvl val="lvl"/>
          <dgm:resizeHandles val="exact"/>
        </dgm:presLayoutVars>
      </dgm:prSet>
      <dgm:spPr/>
      <dgm:t>
        <a:bodyPr/>
        <a:lstStyle/>
        <a:p>
          <a:endParaRPr lang="en-US"/>
        </a:p>
      </dgm:t>
    </dgm:pt>
    <dgm:pt modelId="{AFBC0492-FBB7-4ED2-A6A2-E6EF6AC78A1A}" type="pres">
      <dgm:prSet presAssocID="{5ADB104C-D72A-46B2-983B-6E0FFEF7B077}" presName="linNode" presStyleCnt="0"/>
      <dgm:spPr/>
      <dgm:t>
        <a:bodyPr/>
        <a:lstStyle/>
        <a:p>
          <a:endParaRPr lang="en-US"/>
        </a:p>
      </dgm:t>
    </dgm:pt>
    <dgm:pt modelId="{DACF8C13-9B19-41E1-AC45-14DD37127716}" type="pres">
      <dgm:prSet presAssocID="{5ADB104C-D72A-46B2-983B-6E0FFEF7B077}" presName="parentText" presStyleLbl="node1" presStyleIdx="0" presStyleCnt="3" custScaleX="116331" custScaleY="25500" custLinFactNeighborX="-8523" custLinFactNeighborY="-4012">
        <dgm:presLayoutVars>
          <dgm:chMax val="1"/>
          <dgm:bulletEnabled val="1"/>
        </dgm:presLayoutVars>
      </dgm:prSet>
      <dgm:spPr/>
      <dgm:t>
        <a:bodyPr/>
        <a:lstStyle/>
        <a:p>
          <a:endParaRPr lang="en-US"/>
        </a:p>
      </dgm:t>
    </dgm:pt>
    <dgm:pt modelId="{81FCBFBE-B9A9-4783-9CDB-36CC20C75230}" type="pres">
      <dgm:prSet presAssocID="{5ADB104C-D72A-46B2-983B-6E0FFEF7B077}" presName="descendantText" presStyleLbl="alignAccFollowNode1" presStyleIdx="0" presStyleCnt="3" custScaleX="62215" custScaleY="14152" custLinFactNeighborX="-12458" custLinFactNeighborY="-4186">
        <dgm:presLayoutVars>
          <dgm:bulletEnabled val="1"/>
        </dgm:presLayoutVars>
      </dgm:prSet>
      <dgm:spPr/>
      <dgm:t>
        <a:bodyPr/>
        <a:lstStyle/>
        <a:p>
          <a:endParaRPr lang="en-US"/>
        </a:p>
      </dgm:t>
    </dgm:pt>
    <dgm:pt modelId="{7D7F83E7-0F2B-4AF3-9A69-892B3C6F5345}" type="pres">
      <dgm:prSet presAssocID="{8F248F6A-1A4F-4F4D-911C-C24B56435A8E}" presName="sp" presStyleCnt="0"/>
      <dgm:spPr/>
      <dgm:t>
        <a:bodyPr/>
        <a:lstStyle/>
        <a:p>
          <a:endParaRPr lang="en-US"/>
        </a:p>
      </dgm:t>
    </dgm:pt>
    <dgm:pt modelId="{1F343336-69BF-4B68-A959-BB33A0312BC6}" type="pres">
      <dgm:prSet presAssocID="{740C3EDF-0C9E-4597-AF70-53722DD2643C}" presName="linNode" presStyleCnt="0"/>
      <dgm:spPr/>
      <dgm:t>
        <a:bodyPr/>
        <a:lstStyle/>
        <a:p>
          <a:endParaRPr lang="en-US"/>
        </a:p>
      </dgm:t>
    </dgm:pt>
    <dgm:pt modelId="{D479B836-BD37-43A8-8055-E1D72155D70B}" type="pres">
      <dgm:prSet presAssocID="{740C3EDF-0C9E-4597-AF70-53722DD2643C}" presName="parentText" presStyleLbl="node1" presStyleIdx="1" presStyleCnt="3" custScaleX="57082" custScaleY="20476" custLinFactNeighborX="95" custLinFactNeighborY="-1536">
        <dgm:presLayoutVars>
          <dgm:chMax val="1"/>
          <dgm:bulletEnabled val="1"/>
        </dgm:presLayoutVars>
      </dgm:prSet>
      <dgm:spPr/>
      <dgm:t>
        <a:bodyPr/>
        <a:lstStyle/>
        <a:p>
          <a:endParaRPr lang="en-US"/>
        </a:p>
      </dgm:t>
    </dgm:pt>
    <dgm:pt modelId="{FCAE09CF-F63E-45BE-A874-878E6FFE9F35}" type="pres">
      <dgm:prSet presAssocID="{740C3EDF-0C9E-4597-AF70-53722DD2643C}" presName="descendantText" presStyleLbl="alignAccFollowNode1" presStyleIdx="1" presStyleCnt="3" custScaleX="54475" custScaleY="14135" custLinFactNeighborX="1168" custLinFactNeighborY="-1134">
        <dgm:presLayoutVars>
          <dgm:bulletEnabled val="1"/>
        </dgm:presLayoutVars>
      </dgm:prSet>
      <dgm:spPr/>
      <dgm:t>
        <a:bodyPr/>
        <a:lstStyle/>
        <a:p>
          <a:endParaRPr lang="en-US"/>
        </a:p>
      </dgm:t>
    </dgm:pt>
    <dgm:pt modelId="{F9FAA4E0-1754-41D6-AA28-A804C165DB9D}" type="pres">
      <dgm:prSet presAssocID="{CE1FEC1F-3FFB-4142-860B-AC48E1153D2E}" presName="sp" presStyleCnt="0"/>
      <dgm:spPr/>
      <dgm:t>
        <a:bodyPr/>
        <a:lstStyle/>
        <a:p>
          <a:endParaRPr lang="en-US"/>
        </a:p>
      </dgm:t>
    </dgm:pt>
    <dgm:pt modelId="{3E3BA037-ABA3-425B-ACA2-BA6A5FE6B53A}" type="pres">
      <dgm:prSet presAssocID="{82253BA0-597B-4F91-ACA7-40067A9352A5}" presName="linNode" presStyleCnt="0"/>
      <dgm:spPr/>
      <dgm:t>
        <a:bodyPr/>
        <a:lstStyle/>
        <a:p>
          <a:endParaRPr lang="en-US"/>
        </a:p>
      </dgm:t>
    </dgm:pt>
    <dgm:pt modelId="{02F10E40-BB7C-4754-82BC-AACCE64E51AF}" type="pres">
      <dgm:prSet presAssocID="{82253BA0-597B-4F91-ACA7-40067A9352A5}" presName="parentText" presStyleLbl="node1" presStyleIdx="2" presStyleCnt="3" custScaleX="56566" custScaleY="18640" custLinFactNeighborX="95" custLinFactNeighborY="-2685">
        <dgm:presLayoutVars>
          <dgm:chMax val="1"/>
          <dgm:bulletEnabled val="1"/>
        </dgm:presLayoutVars>
      </dgm:prSet>
      <dgm:spPr/>
      <dgm:t>
        <a:bodyPr/>
        <a:lstStyle/>
        <a:p>
          <a:endParaRPr lang="en-US"/>
        </a:p>
      </dgm:t>
    </dgm:pt>
    <dgm:pt modelId="{445BC43E-CD6F-4D1D-8DF6-00E0086B0421}" type="pres">
      <dgm:prSet presAssocID="{82253BA0-597B-4F91-ACA7-40067A9352A5}" presName="descendantText" presStyleLbl="alignAccFollowNode1" presStyleIdx="2" presStyleCnt="3" custScaleX="42045" custScaleY="14346" custLinFactNeighborX="-842" custLinFactNeighborY="-1317">
        <dgm:presLayoutVars>
          <dgm:bulletEnabled val="1"/>
        </dgm:presLayoutVars>
      </dgm:prSet>
      <dgm:spPr/>
      <dgm:t>
        <a:bodyPr/>
        <a:lstStyle/>
        <a:p>
          <a:endParaRPr lang="en-US"/>
        </a:p>
      </dgm:t>
    </dgm:pt>
  </dgm:ptLst>
  <dgm:cxnLst>
    <dgm:cxn modelId="{EAA4818D-3623-4207-881C-76B0D8086DD6}" srcId="{82253BA0-597B-4F91-ACA7-40067A9352A5}" destId="{8AA5EC93-9087-4F40-9D87-80F236186976}" srcOrd="0" destOrd="0" parTransId="{CB7DF504-3C27-4E66-962C-F9055A35539D}" sibTransId="{9318DD6D-FB31-44E4-8110-8C47465BED6E}"/>
    <dgm:cxn modelId="{0C282769-AA1F-4CDA-84DE-E76D625B44E7}" srcId="{18EB7B03-37C1-4845-ACE5-2C6F40FE3FAF}" destId="{740C3EDF-0C9E-4597-AF70-53722DD2643C}" srcOrd="1" destOrd="0" parTransId="{61CA5F80-EB4F-4A06-B6FE-FB8D38BBA8B0}" sibTransId="{CE1FEC1F-3FFB-4142-860B-AC48E1153D2E}"/>
    <dgm:cxn modelId="{D24C2173-FCD3-4DEF-9B1A-6B7AA1CCA696}" type="presOf" srcId="{989EEC4E-1AE7-42AF-8557-56AB56199451}" destId="{81FCBFBE-B9A9-4783-9CDB-36CC20C75230}" srcOrd="0" destOrd="0" presId="urn:microsoft.com/office/officeart/2005/8/layout/vList5"/>
    <dgm:cxn modelId="{4C940048-8D9E-48F5-A455-4F11D654E0C0}" type="presOf" srcId="{18EB7B03-37C1-4845-ACE5-2C6F40FE3FAF}" destId="{DA56A7B3-3DFC-4739-8D1B-9E01E5A2EF22}" srcOrd="0" destOrd="0" presId="urn:microsoft.com/office/officeart/2005/8/layout/vList5"/>
    <dgm:cxn modelId="{8F7CAEF5-8EB4-4BA8-9807-E42D6C47F7E9}" srcId="{740C3EDF-0C9E-4597-AF70-53722DD2643C}" destId="{EBCB49E9-EA22-4806-AA7D-CD3B83864047}" srcOrd="0" destOrd="0" parTransId="{9CE389DC-BDDA-4592-BAF7-DEA9902F1D6E}" sibTransId="{579974F7-FCB9-42B5-99AA-C0B1F2BE7BD6}"/>
    <dgm:cxn modelId="{B86D9316-3D64-45D9-81AE-CB5316551727}" type="presOf" srcId="{8AA5EC93-9087-4F40-9D87-80F236186976}" destId="{445BC43E-CD6F-4D1D-8DF6-00E0086B0421}" srcOrd="0" destOrd="0" presId="urn:microsoft.com/office/officeart/2005/8/layout/vList5"/>
    <dgm:cxn modelId="{44DEB1FB-2FC2-4E6A-8ED9-9E5D3A9C33F4}" type="presOf" srcId="{5ADB104C-D72A-46B2-983B-6E0FFEF7B077}" destId="{DACF8C13-9B19-41E1-AC45-14DD37127716}" srcOrd="0" destOrd="0" presId="urn:microsoft.com/office/officeart/2005/8/layout/vList5"/>
    <dgm:cxn modelId="{ACE9D9AE-E4E7-409C-B1C3-686933254B2E}" type="presOf" srcId="{740C3EDF-0C9E-4597-AF70-53722DD2643C}" destId="{D479B836-BD37-43A8-8055-E1D72155D70B}" srcOrd="0" destOrd="0" presId="urn:microsoft.com/office/officeart/2005/8/layout/vList5"/>
    <dgm:cxn modelId="{57F56198-6C52-4B42-82FA-92F434D9D590}" type="presOf" srcId="{EBCB49E9-EA22-4806-AA7D-CD3B83864047}" destId="{FCAE09CF-F63E-45BE-A874-878E6FFE9F35}" srcOrd="0" destOrd="0" presId="urn:microsoft.com/office/officeart/2005/8/layout/vList5"/>
    <dgm:cxn modelId="{4FD86553-94A8-4169-84CB-459E062B3F37}" srcId="{5ADB104C-D72A-46B2-983B-6E0FFEF7B077}" destId="{989EEC4E-1AE7-42AF-8557-56AB56199451}" srcOrd="0" destOrd="0" parTransId="{4BFDD0A6-9E52-4C4E-BC42-A099F3CF00BF}" sibTransId="{F7D3A621-56DD-4EAD-82F6-B6A4B0594F86}"/>
    <dgm:cxn modelId="{81C544C4-A7DE-4BBA-9924-EF69B4B3806B}" srcId="{18EB7B03-37C1-4845-ACE5-2C6F40FE3FAF}" destId="{5ADB104C-D72A-46B2-983B-6E0FFEF7B077}" srcOrd="0" destOrd="0" parTransId="{EE6FD4BE-BED0-43F3-9FD4-FE84FB3C9CEA}" sibTransId="{8F248F6A-1A4F-4F4D-911C-C24B56435A8E}"/>
    <dgm:cxn modelId="{E3C29CB6-B181-49A2-92AD-032372F99D8A}" type="presOf" srcId="{82253BA0-597B-4F91-ACA7-40067A9352A5}" destId="{02F10E40-BB7C-4754-82BC-AACCE64E51AF}" srcOrd="0" destOrd="0" presId="urn:microsoft.com/office/officeart/2005/8/layout/vList5"/>
    <dgm:cxn modelId="{D5ED3602-8E23-4E83-BDDA-5277339C4BED}" srcId="{18EB7B03-37C1-4845-ACE5-2C6F40FE3FAF}" destId="{82253BA0-597B-4F91-ACA7-40067A9352A5}" srcOrd="2" destOrd="0" parTransId="{39FC335C-37E7-4B8D-A9C0-785FBDF6D114}" sibTransId="{439A4D30-609B-4341-A80E-D20853B914B8}"/>
    <dgm:cxn modelId="{45253DF5-EB37-408F-8287-3BCF86555CDE}" type="presParOf" srcId="{DA56A7B3-3DFC-4739-8D1B-9E01E5A2EF22}" destId="{AFBC0492-FBB7-4ED2-A6A2-E6EF6AC78A1A}" srcOrd="0" destOrd="0" presId="urn:microsoft.com/office/officeart/2005/8/layout/vList5"/>
    <dgm:cxn modelId="{D253EB44-AF27-45FA-B079-D6099C8274B4}" type="presParOf" srcId="{AFBC0492-FBB7-4ED2-A6A2-E6EF6AC78A1A}" destId="{DACF8C13-9B19-41E1-AC45-14DD37127716}" srcOrd="0" destOrd="0" presId="urn:microsoft.com/office/officeart/2005/8/layout/vList5"/>
    <dgm:cxn modelId="{BE02F17D-E2DE-4D4E-9692-663354F80014}" type="presParOf" srcId="{AFBC0492-FBB7-4ED2-A6A2-E6EF6AC78A1A}" destId="{81FCBFBE-B9A9-4783-9CDB-36CC20C75230}" srcOrd="1" destOrd="0" presId="urn:microsoft.com/office/officeart/2005/8/layout/vList5"/>
    <dgm:cxn modelId="{B88455B9-78E8-4F3B-B6CD-E8C00C12D50F}" type="presParOf" srcId="{DA56A7B3-3DFC-4739-8D1B-9E01E5A2EF22}" destId="{7D7F83E7-0F2B-4AF3-9A69-892B3C6F5345}" srcOrd="1" destOrd="0" presId="urn:microsoft.com/office/officeart/2005/8/layout/vList5"/>
    <dgm:cxn modelId="{A87826B8-F9A2-402C-A628-EE64C18BFB92}" type="presParOf" srcId="{DA56A7B3-3DFC-4739-8D1B-9E01E5A2EF22}" destId="{1F343336-69BF-4B68-A959-BB33A0312BC6}" srcOrd="2" destOrd="0" presId="urn:microsoft.com/office/officeart/2005/8/layout/vList5"/>
    <dgm:cxn modelId="{7BD99DCE-8F9D-4502-B2B6-B38EA3665B64}" type="presParOf" srcId="{1F343336-69BF-4B68-A959-BB33A0312BC6}" destId="{D479B836-BD37-43A8-8055-E1D72155D70B}" srcOrd="0" destOrd="0" presId="urn:microsoft.com/office/officeart/2005/8/layout/vList5"/>
    <dgm:cxn modelId="{54742599-E492-45D0-A48D-C30CE5C0A954}" type="presParOf" srcId="{1F343336-69BF-4B68-A959-BB33A0312BC6}" destId="{FCAE09CF-F63E-45BE-A874-878E6FFE9F35}" srcOrd="1" destOrd="0" presId="urn:microsoft.com/office/officeart/2005/8/layout/vList5"/>
    <dgm:cxn modelId="{D5E80EB3-B722-4EA9-A877-D11E5DFE5E9D}" type="presParOf" srcId="{DA56A7B3-3DFC-4739-8D1B-9E01E5A2EF22}" destId="{F9FAA4E0-1754-41D6-AA28-A804C165DB9D}" srcOrd="3" destOrd="0" presId="urn:microsoft.com/office/officeart/2005/8/layout/vList5"/>
    <dgm:cxn modelId="{736DF4A8-8375-420C-9C8C-70D5D12A4215}" type="presParOf" srcId="{DA56A7B3-3DFC-4739-8D1B-9E01E5A2EF22}" destId="{3E3BA037-ABA3-425B-ACA2-BA6A5FE6B53A}" srcOrd="4" destOrd="0" presId="urn:microsoft.com/office/officeart/2005/8/layout/vList5"/>
    <dgm:cxn modelId="{E8A385BA-AC1E-4B79-942D-75626F089214}" type="presParOf" srcId="{3E3BA037-ABA3-425B-ACA2-BA6A5FE6B53A}" destId="{02F10E40-BB7C-4754-82BC-AACCE64E51AF}" srcOrd="0" destOrd="0" presId="urn:microsoft.com/office/officeart/2005/8/layout/vList5"/>
    <dgm:cxn modelId="{EF804232-322F-4362-A6DC-B0482221A40D}" type="presParOf" srcId="{3E3BA037-ABA3-425B-ACA2-BA6A5FE6B53A}" destId="{445BC43E-CD6F-4D1D-8DF6-00E0086B04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4CE1A-91F4-4442-9468-DE7D3BCEB8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1158B28-B7E7-44D8-A6C4-E012A29F25F1}" type="pres">
      <dgm:prSet presAssocID="{AFF4CE1A-91F4-4442-9468-DE7D3BCEB85F}" presName="hierChild1" presStyleCnt="0">
        <dgm:presLayoutVars>
          <dgm:chPref val="1"/>
          <dgm:dir/>
          <dgm:animOne val="branch"/>
          <dgm:animLvl val="lvl"/>
          <dgm:resizeHandles/>
        </dgm:presLayoutVars>
      </dgm:prSet>
      <dgm:spPr/>
      <dgm:t>
        <a:bodyPr/>
        <a:lstStyle/>
        <a:p>
          <a:endParaRPr lang="en-US"/>
        </a:p>
      </dgm:t>
    </dgm:pt>
  </dgm:ptLst>
  <dgm:cxnLst>
    <dgm:cxn modelId="{385F50A7-C631-4AC7-8AEA-96E637830666}" type="presOf" srcId="{AFF4CE1A-91F4-4442-9468-DE7D3BCEB85F}" destId="{41158B28-B7E7-44D8-A6C4-E012A29F25F1}"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CED10D-35CA-4734-8115-96034465022C}"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91CE96C1-DAF6-4912-8F11-238CBD145A35}">
      <dgm:prSet phldrT="[Text]" custT="1"/>
      <dgm:spPr>
        <a:solidFill>
          <a:schemeClr val="accent2">
            <a:lumMod val="20000"/>
            <a:lumOff val="80000"/>
            <a:alpha val="90000"/>
          </a:schemeClr>
        </a:solidFill>
      </dgm:spPr>
      <dgm:t>
        <a:bodyPr/>
        <a:lstStyle/>
        <a:p>
          <a:r>
            <a:rPr lang="en-US" sz="1400" b="1" dirty="0" smtClean="0"/>
            <a:t>FOUNDER  &amp; </a:t>
          </a:r>
        </a:p>
        <a:p>
          <a:r>
            <a:rPr lang="en-US" sz="1400" b="1" dirty="0" smtClean="0"/>
            <a:t>MANAGING DIRECTOR</a:t>
          </a:r>
          <a:endParaRPr lang="en-US" sz="1400" b="1" dirty="0"/>
        </a:p>
      </dgm:t>
    </dgm:pt>
    <dgm:pt modelId="{719396A2-D394-4450-B3F4-A52BD7C0684B}" type="parTrans" cxnId="{4343CA36-EEEF-4699-BC5F-D6537240123D}">
      <dgm:prSet/>
      <dgm:spPr/>
      <dgm:t>
        <a:bodyPr/>
        <a:lstStyle/>
        <a:p>
          <a:endParaRPr lang="en-US"/>
        </a:p>
      </dgm:t>
    </dgm:pt>
    <dgm:pt modelId="{CADA9DF3-0060-4367-AF54-AF827CC219C2}" type="sibTrans" cxnId="{4343CA36-EEEF-4699-BC5F-D6537240123D}">
      <dgm:prSet/>
      <dgm:spPr/>
      <dgm:t>
        <a:bodyPr/>
        <a:lstStyle/>
        <a:p>
          <a:endParaRPr lang="en-US"/>
        </a:p>
      </dgm:t>
    </dgm:pt>
    <dgm:pt modelId="{4357762D-3931-4E44-A53D-9FAC8C8670F2}">
      <dgm:prSet phldrT="[Text]" custT="1"/>
      <dgm:spPr>
        <a:solidFill>
          <a:schemeClr val="bg1">
            <a:lumMod val="65000"/>
            <a:alpha val="90000"/>
          </a:schemeClr>
        </a:solidFill>
      </dgm:spPr>
      <dgm:t>
        <a:bodyPr/>
        <a:lstStyle/>
        <a:p>
          <a:r>
            <a:rPr lang="en-US" sz="1600" dirty="0" smtClean="0"/>
            <a:t>SECRETARY</a:t>
          </a:r>
          <a:endParaRPr lang="en-US" sz="1000" dirty="0"/>
        </a:p>
      </dgm:t>
    </dgm:pt>
    <dgm:pt modelId="{9AF5E3D2-D639-4CAB-97E6-CAB0E5BFDA18}" type="parTrans" cxnId="{2E4A853A-962B-4C00-8493-959EF12B2568}">
      <dgm:prSet/>
      <dgm:spPr/>
      <dgm:t>
        <a:bodyPr/>
        <a:lstStyle/>
        <a:p>
          <a:endParaRPr lang="en-US"/>
        </a:p>
      </dgm:t>
    </dgm:pt>
    <dgm:pt modelId="{52305D47-0412-404A-AA18-B824AC8A0BEB}" type="sibTrans" cxnId="{2E4A853A-962B-4C00-8493-959EF12B2568}">
      <dgm:prSet/>
      <dgm:spPr/>
      <dgm:t>
        <a:bodyPr/>
        <a:lstStyle/>
        <a:p>
          <a:endParaRPr lang="en-US"/>
        </a:p>
      </dgm:t>
    </dgm:pt>
    <dgm:pt modelId="{000B71EE-C230-4B78-A1C9-641F3F11F959}">
      <dgm:prSet phldrT="[Text]" custT="1"/>
      <dgm:spPr>
        <a:solidFill>
          <a:schemeClr val="bg1">
            <a:lumMod val="65000"/>
            <a:alpha val="90000"/>
          </a:schemeClr>
        </a:solidFill>
      </dgm:spPr>
      <dgm:t>
        <a:bodyPr/>
        <a:lstStyle/>
        <a:p>
          <a:r>
            <a:rPr lang="en-US" sz="1400" dirty="0" smtClean="0"/>
            <a:t>ADMIN/ACCOUNTS</a:t>
          </a:r>
          <a:endParaRPr lang="en-US" sz="1000" dirty="0"/>
        </a:p>
      </dgm:t>
    </dgm:pt>
    <dgm:pt modelId="{A759532F-1E16-4F99-8397-4A7419D77829}" type="parTrans" cxnId="{84DFA70C-60C7-4DA7-8CE9-F88D499BBBC5}">
      <dgm:prSet/>
      <dgm:spPr/>
      <dgm:t>
        <a:bodyPr/>
        <a:lstStyle/>
        <a:p>
          <a:endParaRPr lang="en-US"/>
        </a:p>
      </dgm:t>
    </dgm:pt>
    <dgm:pt modelId="{4DA04521-6EF5-4070-A016-3C94D11D5D14}" type="sibTrans" cxnId="{84DFA70C-60C7-4DA7-8CE9-F88D499BBBC5}">
      <dgm:prSet/>
      <dgm:spPr/>
      <dgm:t>
        <a:bodyPr/>
        <a:lstStyle/>
        <a:p>
          <a:endParaRPr lang="en-US"/>
        </a:p>
      </dgm:t>
    </dgm:pt>
    <dgm:pt modelId="{1D40AFF2-1D88-485A-A4FA-7A85564A2B77}">
      <dgm:prSet phldrT="[Text]" custT="1"/>
      <dgm:spPr/>
      <dgm:t>
        <a:bodyPr/>
        <a:lstStyle/>
        <a:p>
          <a:r>
            <a:rPr lang="en-US" sz="1200" dirty="0" smtClean="0"/>
            <a:t>SOCIAL WORKERS</a:t>
          </a:r>
          <a:endParaRPr lang="en-US" sz="1200" dirty="0"/>
        </a:p>
      </dgm:t>
    </dgm:pt>
    <dgm:pt modelId="{6E40623A-A03B-496C-8A29-2F5C5F55ABD0}" type="parTrans" cxnId="{6CFAFC59-0958-403E-9DC2-794DBAA81FDF}">
      <dgm:prSet/>
      <dgm:spPr/>
      <dgm:t>
        <a:bodyPr/>
        <a:lstStyle/>
        <a:p>
          <a:endParaRPr lang="en-US"/>
        </a:p>
      </dgm:t>
    </dgm:pt>
    <dgm:pt modelId="{8E751F56-5F49-417A-A32A-54622080602A}" type="sibTrans" cxnId="{6CFAFC59-0958-403E-9DC2-794DBAA81FDF}">
      <dgm:prSet/>
      <dgm:spPr/>
      <dgm:t>
        <a:bodyPr/>
        <a:lstStyle/>
        <a:p>
          <a:endParaRPr lang="en-US"/>
        </a:p>
      </dgm:t>
    </dgm:pt>
    <dgm:pt modelId="{37041ECB-3534-4EC6-91B7-57B59C46FC53}">
      <dgm:prSet custT="1"/>
      <dgm:spPr>
        <a:solidFill>
          <a:schemeClr val="bg1">
            <a:lumMod val="65000"/>
            <a:alpha val="90000"/>
          </a:schemeClr>
        </a:solidFill>
      </dgm:spPr>
      <dgm:t>
        <a:bodyPr/>
        <a:lstStyle/>
        <a:p>
          <a:r>
            <a:rPr lang="en-US" sz="1600" dirty="0" smtClean="0"/>
            <a:t>TREASURER</a:t>
          </a:r>
          <a:endParaRPr lang="en-US" sz="1000" dirty="0"/>
        </a:p>
      </dgm:t>
    </dgm:pt>
    <dgm:pt modelId="{4785E46B-D4A1-414F-979B-E76DE3E28523}" type="parTrans" cxnId="{F45D71EB-3E41-4213-8FFD-4C812F1B887D}">
      <dgm:prSet/>
      <dgm:spPr/>
      <dgm:t>
        <a:bodyPr/>
        <a:lstStyle/>
        <a:p>
          <a:endParaRPr lang="en-US"/>
        </a:p>
      </dgm:t>
    </dgm:pt>
    <dgm:pt modelId="{8A8A14E6-DE6A-4186-A976-A295ED30C72B}" type="sibTrans" cxnId="{F45D71EB-3E41-4213-8FFD-4C812F1B887D}">
      <dgm:prSet/>
      <dgm:spPr/>
      <dgm:t>
        <a:bodyPr/>
        <a:lstStyle/>
        <a:p>
          <a:endParaRPr lang="en-US"/>
        </a:p>
      </dgm:t>
    </dgm:pt>
    <dgm:pt modelId="{18829AA1-98CC-4B20-81C4-51B51D3FC03A}">
      <dgm:prSet custT="1"/>
      <dgm:spPr/>
      <dgm:t>
        <a:bodyPr/>
        <a:lstStyle/>
        <a:p>
          <a:r>
            <a:rPr lang="en-US" sz="1050" dirty="0" smtClean="0"/>
            <a:t>NURSING STAFF/CARETAKER</a:t>
          </a:r>
          <a:endParaRPr lang="en-US" sz="1050" dirty="0"/>
        </a:p>
      </dgm:t>
    </dgm:pt>
    <dgm:pt modelId="{7966759C-E425-484D-990E-C97A458B7E0C}" type="parTrans" cxnId="{7153C104-853C-4175-8A92-AE13242784EE}">
      <dgm:prSet/>
      <dgm:spPr/>
      <dgm:t>
        <a:bodyPr/>
        <a:lstStyle/>
        <a:p>
          <a:endParaRPr lang="en-US"/>
        </a:p>
      </dgm:t>
    </dgm:pt>
    <dgm:pt modelId="{863A8C04-56F3-477A-A1F9-1542AAE4AFE8}" type="sibTrans" cxnId="{7153C104-853C-4175-8A92-AE13242784EE}">
      <dgm:prSet/>
      <dgm:spPr/>
      <dgm:t>
        <a:bodyPr/>
        <a:lstStyle/>
        <a:p>
          <a:endParaRPr lang="en-US"/>
        </a:p>
      </dgm:t>
    </dgm:pt>
    <dgm:pt modelId="{FE95F172-7BC3-4E89-A968-AD9A2D178798}">
      <dgm:prSet/>
      <dgm:spPr/>
      <dgm:t>
        <a:bodyPr/>
        <a:lstStyle/>
        <a:p>
          <a:r>
            <a:rPr lang="en-US" dirty="0" smtClean="0"/>
            <a:t>FIELD WORKERS</a:t>
          </a:r>
          <a:endParaRPr lang="en-US" dirty="0"/>
        </a:p>
      </dgm:t>
    </dgm:pt>
    <dgm:pt modelId="{8FAC137D-2101-40D2-A591-D4D6FECB29B8}" type="parTrans" cxnId="{11DC7542-CDE6-4250-AEBD-80D4512A1BE3}">
      <dgm:prSet/>
      <dgm:spPr/>
      <dgm:t>
        <a:bodyPr/>
        <a:lstStyle/>
        <a:p>
          <a:endParaRPr lang="en-US"/>
        </a:p>
      </dgm:t>
    </dgm:pt>
    <dgm:pt modelId="{B05F1BB5-F6E3-4F5F-AEFE-2E466CA7AB2D}" type="sibTrans" cxnId="{11DC7542-CDE6-4250-AEBD-80D4512A1BE3}">
      <dgm:prSet/>
      <dgm:spPr/>
      <dgm:t>
        <a:bodyPr/>
        <a:lstStyle/>
        <a:p>
          <a:endParaRPr lang="en-US"/>
        </a:p>
      </dgm:t>
    </dgm:pt>
    <dgm:pt modelId="{24D44746-0DA1-4E67-8AD8-227C5782827E}">
      <dgm:prSet/>
      <dgm:spPr/>
      <dgm:t>
        <a:bodyPr/>
        <a:lstStyle/>
        <a:p>
          <a:r>
            <a:rPr lang="en-US" dirty="0" smtClean="0"/>
            <a:t>ASSISTANT CARETAKER</a:t>
          </a:r>
          <a:endParaRPr lang="en-US" dirty="0"/>
        </a:p>
      </dgm:t>
    </dgm:pt>
    <dgm:pt modelId="{EEFE302A-D95A-4F20-89AB-75DBADCA6538}" type="parTrans" cxnId="{B782C74A-8C81-4DBC-9DA0-2BF2F475755A}">
      <dgm:prSet/>
      <dgm:spPr/>
      <dgm:t>
        <a:bodyPr/>
        <a:lstStyle/>
        <a:p>
          <a:endParaRPr lang="en-US"/>
        </a:p>
      </dgm:t>
    </dgm:pt>
    <dgm:pt modelId="{D0CEA78D-BAE7-4F32-AB25-0F48CD4327FE}" type="sibTrans" cxnId="{B782C74A-8C81-4DBC-9DA0-2BF2F475755A}">
      <dgm:prSet/>
      <dgm:spPr/>
      <dgm:t>
        <a:bodyPr/>
        <a:lstStyle/>
        <a:p>
          <a:endParaRPr lang="en-US"/>
        </a:p>
      </dgm:t>
    </dgm:pt>
    <dgm:pt modelId="{07C3F1CB-515D-4E1D-B4A0-115CC9A333F4}">
      <dgm:prSet/>
      <dgm:spPr/>
      <dgm:t>
        <a:bodyPr/>
        <a:lstStyle/>
        <a:p>
          <a:r>
            <a:rPr lang="en-US" dirty="0" smtClean="0"/>
            <a:t>EVENING TUTION TEACHER</a:t>
          </a:r>
          <a:endParaRPr lang="en-US" dirty="0"/>
        </a:p>
      </dgm:t>
    </dgm:pt>
    <dgm:pt modelId="{D7625FC6-340F-4CA9-8401-39EADF1B9CFA}" type="parTrans" cxnId="{61DD5054-A422-4189-AA89-77DE2119CE88}">
      <dgm:prSet/>
      <dgm:spPr/>
      <dgm:t>
        <a:bodyPr/>
        <a:lstStyle/>
        <a:p>
          <a:endParaRPr lang="en-US"/>
        </a:p>
      </dgm:t>
    </dgm:pt>
    <dgm:pt modelId="{E50EEF4D-8011-4ADC-8CF7-D4E04F886AE6}" type="sibTrans" cxnId="{61DD5054-A422-4189-AA89-77DE2119CE88}">
      <dgm:prSet/>
      <dgm:spPr/>
      <dgm:t>
        <a:bodyPr/>
        <a:lstStyle/>
        <a:p>
          <a:endParaRPr lang="en-US"/>
        </a:p>
      </dgm:t>
    </dgm:pt>
    <dgm:pt modelId="{309AF1B6-11C4-4DE1-92CC-B22E72C7A3E5}">
      <dgm:prSet/>
      <dgm:spPr/>
      <dgm:t>
        <a:bodyPr/>
        <a:lstStyle/>
        <a:p>
          <a:r>
            <a:rPr lang="en-US" dirty="0" smtClean="0"/>
            <a:t>COOK</a:t>
          </a:r>
          <a:endParaRPr lang="en-US" dirty="0"/>
        </a:p>
      </dgm:t>
    </dgm:pt>
    <dgm:pt modelId="{7914D2C2-A161-404D-ACC5-588ADD948351}" type="parTrans" cxnId="{218FD65F-61D1-4F37-9AF0-76D18DB0D7A9}">
      <dgm:prSet/>
      <dgm:spPr/>
      <dgm:t>
        <a:bodyPr/>
        <a:lstStyle/>
        <a:p>
          <a:endParaRPr lang="en-US"/>
        </a:p>
      </dgm:t>
    </dgm:pt>
    <dgm:pt modelId="{6A09CA12-C7F9-4ACE-BB5E-F898EE567BAA}" type="sibTrans" cxnId="{218FD65F-61D1-4F37-9AF0-76D18DB0D7A9}">
      <dgm:prSet/>
      <dgm:spPr/>
      <dgm:t>
        <a:bodyPr/>
        <a:lstStyle/>
        <a:p>
          <a:endParaRPr lang="en-US"/>
        </a:p>
      </dgm:t>
    </dgm:pt>
    <dgm:pt modelId="{4104ECE4-2FC7-42BB-8279-BC24FFB9F433}">
      <dgm:prSet/>
      <dgm:spPr/>
      <dgm:t>
        <a:bodyPr/>
        <a:lstStyle/>
        <a:p>
          <a:r>
            <a:rPr lang="en-US" dirty="0" smtClean="0"/>
            <a:t>TAILORING TEACHER</a:t>
          </a:r>
          <a:endParaRPr lang="en-US" dirty="0"/>
        </a:p>
      </dgm:t>
    </dgm:pt>
    <dgm:pt modelId="{D5FF6002-5A0F-4B03-8037-5534B29CD63C}" type="parTrans" cxnId="{CC29FFB4-B64D-4A26-A4AA-76686438C7F7}">
      <dgm:prSet/>
      <dgm:spPr/>
      <dgm:t>
        <a:bodyPr/>
        <a:lstStyle/>
        <a:p>
          <a:endParaRPr lang="en-US"/>
        </a:p>
      </dgm:t>
    </dgm:pt>
    <dgm:pt modelId="{F7D59B86-70FC-41E6-A6FD-19FF680ED046}" type="sibTrans" cxnId="{CC29FFB4-B64D-4A26-A4AA-76686438C7F7}">
      <dgm:prSet/>
      <dgm:spPr/>
      <dgm:t>
        <a:bodyPr/>
        <a:lstStyle/>
        <a:p>
          <a:endParaRPr lang="en-US"/>
        </a:p>
      </dgm:t>
    </dgm:pt>
    <dgm:pt modelId="{9E383D39-78AC-4151-B481-2CB0FC50CADF}">
      <dgm:prSet/>
      <dgm:spPr/>
      <dgm:t>
        <a:bodyPr/>
        <a:lstStyle/>
        <a:p>
          <a:r>
            <a:rPr lang="en-US" dirty="0" smtClean="0"/>
            <a:t>HOME MAID</a:t>
          </a:r>
          <a:endParaRPr lang="en-US" dirty="0"/>
        </a:p>
      </dgm:t>
    </dgm:pt>
    <dgm:pt modelId="{C1213E04-CCC2-4F0E-ADA9-07BB3F982E5F}" type="parTrans" cxnId="{71468416-2CEF-4DF9-831F-197848E61EC3}">
      <dgm:prSet/>
      <dgm:spPr/>
      <dgm:t>
        <a:bodyPr/>
        <a:lstStyle/>
        <a:p>
          <a:endParaRPr lang="en-US"/>
        </a:p>
      </dgm:t>
    </dgm:pt>
    <dgm:pt modelId="{FCDA8310-12B0-4A9C-ABA8-BB6BBBBC5988}" type="sibTrans" cxnId="{71468416-2CEF-4DF9-831F-197848E61EC3}">
      <dgm:prSet/>
      <dgm:spPr/>
      <dgm:t>
        <a:bodyPr/>
        <a:lstStyle/>
        <a:p>
          <a:endParaRPr lang="en-US"/>
        </a:p>
      </dgm:t>
    </dgm:pt>
    <dgm:pt modelId="{0A4AA5A4-5BA2-4FBB-B1E8-189F46C089F7}" type="pres">
      <dgm:prSet presAssocID="{02CED10D-35CA-4734-8115-96034465022C}" presName="hierChild1" presStyleCnt="0">
        <dgm:presLayoutVars>
          <dgm:chPref val="1"/>
          <dgm:dir/>
          <dgm:animOne val="branch"/>
          <dgm:animLvl val="lvl"/>
          <dgm:resizeHandles/>
        </dgm:presLayoutVars>
      </dgm:prSet>
      <dgm:spPr/>
      <dgm:t>
        <a:bodyPr/>
        <a:lstStyle/>
        <a:p>
          <a:endParaRPr lang="en-US"/>
        </a:p>
      </dgm:t>
    </dgm:pt>
    <dgm:pt modelId="{18C2CB64-534A-4129-9E49-5BD7831E126C}" type="pres">
      <dgm:prSet presAssocID="{91CE96C1-DAF6-4912-8F11-238CBD145A35}" presName="hierRoot1" presStyleCnt="0"/>
      <dgm:spPr/>
      <dgm:t>
        <a:bodyPr/>
        <a:lstStyle/>
        <a:p>
          <a:endParaRPr lang="en-US"/>
        </a:p>
      </dgm:t>
    </dgm:pt>
    <dgm:pt modelId="{1F21F705-FDD8-4010-930F-EA7BF8E3C999}" type="pres">
      <dgm:prSet presAssocID="{91CE96C1-DAF6-4912-8F11-238CBD145A35}" presName="composite" presStyleCnt="0"/>
      <dgm:spPr/>
      <dgm:t>
        <a:bodyPr/>
        <a:lstStyle/>
        <a:p>
          <a:endParaRPr lang="en-US"/>
        </a:p>
      </dgm:t>
    </dgm:pt>
    <dgm:pt modelId="{3D9D4EC3-8E2C-4579-985B-A09DEA0A669A}" type="pres">
      <dgm:prSet presAssocID="{91CE96C1-DAF6-4912-8F11-238CBD145A35}" presName="background" presStyleLbl="node0" presStyleIdx="0" presStyleCnt="1"/>
      <dgm:spPr/>
      <dgm:t>
        <a:bodyPr/>
        <a:lstStyle/>
        <a:p>
          <a:endParaRPr lang="en-US"/>
        </a:p>
      </dgm:t>
    </dgm:pt>
    <dgm:pt modelId="{B8B1C44E-8E15-4EFD-BA78-2F13655D5FF8}" type="pres">
      <dgm:prSet presAssocID="{91CE96C1-DAF6-4912-8F11-238CBD145A35}" presName="text" presStyleLbl="fgAcc0" presStyleIdx="0" presStyleCnt="1" custScaleX="273457">
        <dgm:presLayoutVars>
          <dgm:chPref val="3"/>
        </dgm:presLayoutVars>
      </dgm:prSet>
      <dgm:spPr/>
      <dgm:t>
        <a:bodyPr/>
        <a:lstStyle/>
        <a:p>
          <a:endParaRPr lang="en-US"/>
        </a:p>
      </dgm:t>
    </dgm:pt>
    <dgm:pt modelId="{209F6A37-2D83-47A6-9F6A-D4006E805BC9}" type="pres">
      <dgm:prSet presAssocID="{91CE96C1-DAF6-4912-8F11-238CBD145A35}" presName="hierChild2" presStyleCnt="0"/>
      <dgm:spPr/>
      <dgm:t>
        <a:bodyPr/>
        <a:lstStyle/>
        <a:p>
          <a:endParaRPr lang="en-US"/>
        </a:p>
      </dgm:t>
    </dgm:pt>
    <dgm:pt modelId="{CC3063AC-B192-4893-A680-0A778599483C}" type="pres">
      <dgm:prSet presAssocID="{9AF5E3D2-D639-4CAB-97E6-CAB0E5BFDA18}" presName="Name10" presStyleLbl="parChTrans1D2" presStyleIdx="0" presStyleCnt="3"/>
      <dgm:spPr/>
      <dgm:t>
        <a:bodyPr/>
        <a:lstStyle/>
        <a:p>
          <a:endParaRPr lang="en-US"/>
        </a:p>
      </dgm:t>
    </dgm:pt>
    <dgm:pt modelId="{59A5CADE-7FF0-4B10-B16C-2C7F089C6220}" type="pres">
      <dgm:prSet presAssocID="{4357762D-3931-4E44-A53D-9FAC8C8670F2}" presName="hierRoot2" presStyleCnt="0"/>
      <dgm:spPr/>
      <dgm:t>
        <a:bodyPr/>
        <a:lstStyle/>
        <a:p>
          <a:endParaRPr lang="en-US"/>
        </a:p>
      </dgm:t>
    </dgm:pt>
    <dgm:pt modelId="{7FB00D55-59AF-4E1D-B153-A887E38443D3}" type="pres">
      <dgm:prSet presAssocID="{4357762D-3931-4E44-A53D-9FAC8C8670F2}" presName="composite2" presStyleCnt="0"/>
      <dgm:spPr/>
      <dgm:t>
        <a:bodyPr/>
        <a:lstStyle/>
        <a:p>
          <a:endParaRPr lang="en-US"/>
        </a:p>
      </dgm:t>
    </dgm:pt>
    <dgm:pt modelId="{EC7A2817-BB33-45CC-B03E-A4A52656EB13}" type="pres">
      <dgm:prSet presAssocID="{4357762D-3931-4E44-A53D-9FAC8C8670F2}" presName="background2" presStyleLbl="node2" presStyleIdx="0" presStyleCnt="3"/>
      <dgm:spPr/>
      <dgm:t>
        <a:bodyPr/>
        <a:lstStyle/>
        <a:p>
          <a:endParaRPr lang="en-US"/>
        </a:p>
      </dgm:t>
    </dgm:pt>
    <dgm:pt modelId="{BF6F2326-8451-42F5-909B-4B460C670B65}" type="pres">
      <dgm:prSet presAssocID="{4357762D-3931-4E44-A53D-9FAC8C8670F2}" presName="text2" presStyleLbl="fgAcc2" presStyleIdx="0" presStyleCnt="3" custScaleX="208908" custLinFactNeighborX="-61287" custLinFactNeighborY="10536">
        <dgm:presLayoutVars>
          <dgm:chPref val="3"/>
        </dgm:presLayoutVars>
      </dgm:prSet>
      <dgm:spPr/>
      <dgm:t>
        <a:bodyPr/>
        <a:lstStyle/>
        <a:p>
          <a:endParaRPr lang="en-US"/>
        </a:p>
      </dgm:t>
    </dgm:pt>
    <dgm:pt modelId="{C80B4376-FA6B-4FEF-B7CD-278CDFD944C8}" type="pres">
      <dgm:prSet presAssocID="{4357762D-3931-4E44-A53D-9FAC8C8670F2}" presName="hierChild3" presStyleCnt="0"/>
      <dgm:spPr/>
      <dgm:t>
        <a:bodyPr/>
        <a:lstStyle/>
        <a:p>
          <a:endParaRPr lang="en-US"/>
        </a:p>
      </dgm:t>
    </dgm:pt>
    <dgm:pt modelId="{49FF3D1F-F7DB-4D40-80D7-BE6CF516B286}" type="pres">
      <dgm:prSet presAssocID="{A759532F-1E16-4F99-8397-4A7419D77829}" presName="Name10" presStyleLbl="parChTrans1D2" presStyleIdx="1" presStyleCnt="3"/>
      <dgm:spPr/>
      <dgm:t>
        <a:bodyPr/>
        <a:lstStyle/>
        <a:p>
          <a:endParaRPr lang="en-US"/>
        </a:p>
      </dgm:t>
    </dgm:pt>
    <dgm:pt modelId="{1F0A6CED-327C-409C-9769-97BE7F79D52C}" type="pres">
      <dgm:prSet presAssocID="{000B71EE-C230-4B78-A1C9-641F3F11F959}" presName="hierRoot2" presStyleCnt="0"/>
      <dgm:spPr/>
      <dgm:t>
        <a:bodyPr/>
        <a:lstStyle/>
        <a:p>
          <a:endParaRPr lang="en-US"/>
        </a:p>
      </dgm:t>
    </dgm:pt>
    <dgm:pt modelId="{44518060-A636-4AC7-AD9B-877096C21726}" type="pres">
      <dgm:prSet presAssocID="{000B71EE-C230-4B78-A1C9-641F3F11F959}" presName="composite2" presStyleCnt="0"/>
      <dgm:spPr/>
      <dgm:t>
        <a:bodyPr/>
        <a:lstStyle/>
        <a:p>
          <a:endParaRPr lang="en-US"/>
        </a:p>
      </dgm:t>
    </dgm:pt>
    <dgm:pt modelId="{E1B2D6D5-DC20-4CC3-A27C-9A915548D418}" type="pres">
      <dgm:prSet presAssocID="{000B71EE-C230-4B78-A1C9-641F3F11F959}" presName="background2" presStyleLbl="node2" presStyleIdx="1" presStyleCnt="3"/>
      <dgm:spPr/>
      <dgm:t>
        <a:bodyPr/>
        <a:lstStyle/>
        <a:p>
          <a:endParaRPr lang="en-US"/>
        </a:p>
      </dgm:t>
    </dgm:pt>
    <dgm:pt modelId="{73848518-43E4-48AD-8748-DA6889E78DFB}" type="pres">
      <dgm:prSet presAssocID="{000B71EE-C230-4B78-A1C9-641F3F11F959}" presName="text2" presStyleLbl="fgAcc2" presStyleIdx="1" presStyleCnt="3" custScaleX="198270" custScaleY="81433" custLinFactNeighborX="-13235" custLinFactNeighborY="22563">
        <dgm:presLayoutVars>
          <dgm:chPref val="3"/>
        </dgm:presLayoutVars>
      </dgm:prSet>
      <dgm:spPr/>
      <dgm:t>
        <a:bodyPr/>
        <a:lstStyle/>
        <a:p>
          <a:endParaRPr lang="en-US"/>
        </a:p>
      </dgm:t>
    </dgm:pt>
    <dgm:pt modelId="{2D3A0449-77E1-4E43-9E76-3605AD85C77D}" type="pres">
      <dgm:prSet presAssocID="{000B71EE-C230-4B78-A1C9-641F3F11F959}" presName="hierChild3" presStyleCnt="0"/>
      <dgm:spPr/>
      <dgm:t>
        <a:bodyPr/>
        <a:lstStyle/>
        <a:p>
          <a:endParaRPr lang="en-US"/>
        </a:p>
      </dgm:t>
    </dgm:pt>
    <dgm:pt modelId="{DD62BB9B-E150-48EE-B884-C2E04A109011}" type="pres">
      <dgm:prSet presAssocID="{6E40623A-A03B-496C-8A29-2F5C5F55ABD0}" presName="Name17" presStyleLbl="parChTrans1D3" presStyleIdx="0" presStyleCnt="2"/>
      <dgm:spPr/>
      <dgm:t>
        <a:bodyPr/>
        <a:lstStyle/>
        <a:p>
          <a:endParaRPr lang="en-US"/>
        </a:p>
      </dgm:t>
    </dgm:pt>
    <dgm:pt modelId="{E1E4EC4B-E73F-46E0-AFA1-1C6472C7D00A}" type="pres">
      <dgm:prSet presAssocID="{1D40AFF2-1D88-485A-A4FA-7A85564A2B77}" presName="hierRoot3" presStyleCnt="0"/>
      <dgm:spPr/>
      <dgm:t>
        <a:bodyPr/>
        <a:lstStyle/>
        <a:p>
          <a:endParaRPr lang="en-US"/>
        </a:p>
      </dgm:t>
    </dgm:pt>
    <dgm:pt modelId="{94740561-0DE6-4798-B875-B5970661F9C2}" type="pres">
      <dgm:prSet presAssocID="{1D40AFF2-1D88-485A-A4FA-7A85564A2B77}" presName="composite3" presStyleCnt="0"/>
      <dgm:spPr/>
      <dgm:t>
        <a:bodyPr/>
        <a:lstStyle/>
        <a:p>
          <a:endParaRPr lang="en-US"/>
        </a:p>
      </dgm:t>
    </dgm:pt>
    <dgm:pt modelId="{4C60C1B6-47B8-4ACA-8FF7-39D103E173F0}" type="pres">
      <dgm:prSet presAssocID="{1D40AFF2-1D88-485A-A4FA-7A85564A2B77}" presName="background3" presStyleLbl="node3" presStyleIdx="0" presStyleCnt="2"/>
      <dgm:spPr/>
      <dgm:t>
        <a:bodyPr/>
        <a:lstStyle/>
        <a:p>
          <a:endParaRPr lang="en-US"/>
        </a:p>
      </dgm:t>
    </dgm:pt>
    <dgm:pt modelId="{F08C820F-9AB1-4CE9-9B85-233BCCDCAE83}" type="pres">
      <dgm:prSet presAssocID="{1D40AFF2-1D88-485A-A4FA-7A85564A2B77}" presName="text3" presStyleLbl="fgAcc3" presStyleIdx="0" presStyleCnt="2" custScaleX="141590" custScaleY="90766" custLinFactNeighborX="-3128" custLinFactNeighborY="4734">
        <dgm:presLayoutVars>
          <dgm:chPref val="3"/>
        </dgm:presLayoutVars>
      </dgm:prSet>
      <dgm:spPr/>
      <dgm:t>
        <a:bodyPr/>
        <a:lstStyle/>
        <a:p>
          <a:endParaRPr lang="en-US"/>
        </a:p>
      </dgm:t>
    </dgm:pt>
    <dgm:pt modelId="{20F4C77C-8435-4FA8-850D-FC8130137F0F}" type="pres">
      <dgm:prSet presAssocID="{1D40AFF2-1D88-485A-A4FA-7A85564A2B77}" presName="hierChild4" presStyleCnt="0"/>
      <dgm:spPr/>
      <dgm:t>
        <a:bodyPr/>
        <a:lstStyle/>
        <a:p>
          <a:endParaRPr lang="en-US"/>
        </a:p>
      </dgm:t>
    </dgm:pt>
    <dgm:pt modelId="{9280B2D3-DC00-48F5-AEB8-7E04F8047642}" type="pres">
      <dgm:prSet presAssocID="{8FAC137D-2101-40D2-A591-D4D6FECB29B8}" presName="Name23" presStyleLbl="parChTrans1D4" presStyleIdx="0" presStyleCnt="6"/>
      <dgm:spPr/>
      <dgm:t>
        <a:bodyPr/>
        <a:lstStyle/>
        <a:p>
          <a:endParaRPr lang="en-US"/>
        </a:p>
      </dgm:t>
    </dgm:pt>
    <dgm:pt modelId="{C0A91F97-9C6E-483C-BA8F-F02240C26550}" type="pres">
      <dgm:prSet presAssocID="{FE95F172-7BC3-4E89-A968-AD9A2D178798}" presName="hierRoot4" presStyleCnt="0"/>
      <dgm:spPr/>
      <dgm:t>
        <a:bodyPr/>
        <a:lstStyle/>
        <a:p>
          <a:endParaRPr lang="en-US"/>
        </a:p>
      </dgm:t>
    </dgm:pt>
    <dgm:pt modelId="{7771EDAD-1EB7-45D9-9FB1-2935B87EB353}" type="pres">
      <dgm:prSet presAssocID="{FE95F172-7BC3-4E89-A968-AD9A2D178798}" presName="composite4" presStyleCnt="0"/>
      <dgm:spPr/>
      <dgm:t>
        <a:bodyPr/>
        <a:lstStyle/>
        <a:p>
          <a:endParaRPr lang="en-US"/>
        </a:p>
      </dgm:t>
    </dgm:pt>
    <dgm:pt modelId="{6304F64A-EDCD-4699-A96C-4555ADB935B9}" type="pres">
      <dgm:prSet presAssocID="{FE95F172-7BC3-4E89-A968-AD9A2D178798}" presName="background4" presStyleLbl="node4" presStyleIdx="0" presStyleCnt="6"/>
      <dgm:spPr/>
      <dgm:t>
        <a:bodyPr/>
        <a:lstStyle/>
        <a:p>
          <a:endParaRPr lang="en-US"/>
        </a:p>
      </dgm:t>
    </dgm:pt>
    <dgm:pt modelId="{C487A6CF-11A8-48FF-8A64-EFAFE5BBDE4C}" type="pres">
      <dgm:prSet presAssocID="{FE95F172-7BC3-4E89-A968-AD9A2D178798}" presName="text4" presStyleLbl="fgAcc4" presStyleIdx="0" presStyleCnt="6" custScaleX="116823" custLinFactNeighborX="-12154" custLinFactNeighborY="-937">
        <dgm:presLayoutVars>
          <dgm:chPref val="3"/>
        </dgm:presLayoutVars>
      </dgm:prSet>
      <dgm:spPr/>
      <dgm:t>
        <a:bodyPr/>
        <a:lstStyle/>
        <a:p>
          <a:endParaRPr lang="en-US"/>
        </a:p>
      </dgm:t>
    </dgm:pt>
    <dgm:pt modelId="{C5F361C5-CE3F-48A3-90B0-F11B2284E44C}" type="pres">
      <dgm:prSet presAssocID="{FE95F172-7BC3-4E89-A968-AD9A2D178798}" presName="hierChild5" presStyleCnt="0"/>
      <dgm:spPr/>
      <dgm:t>
        <a:bodyPr/>
        <a:lstStyle/>
        <a:p>
          <a:endParaRPr lang="en-US"/>
        </a:p>
      </dgm:t>
    </dgm:pt>
    <dgm:pt modelId="{5FE22945-1DFE-438C-96CD-A07C95040CBB}" type="pres">
      <dgm:prSet presAssocID="{D7625FC6-340F-4CA9-8401-39EADF1B9CFA}" presName="Name23" presStyleLbl="parChTrans1D4" presStyleIdx="1" presStyleCnt="6"/>
      <dgm:spPr/>
      <dgm:t>
        <a:bodyPr/>
        <a:lstStyle/>
        <a:p>
          <a:endParaRPr lang="en-US"/>
        </a:p>
      </dgm:t>
    </dgm:pt>
    <dgm:pt modelId="{C9FFA8FA-6647-4825-AF2C-805A8A18435D}" type="pres">
      <dgm:prSet presAssocID="{07C3F1CB-515D-4E1D-B4A0-115CC9A333F4}" presName="hierRoot4" presStyleCnt="0"/>
      <dgm:spPr/>
      <dgm:t>
        <a:bodyPr/>
        <a:lstStyle/>
        <a:p>
          <a:endParaRPr lang="en-US"/>
        </a:p>
      </dgm:t>
    </dgm:pt>
    <dgm:pt modelId="{8CD5DAE0-1B66-4F89-B451-B2562A848808}" type="pres">
      <dgm:prSet presAssocID="{07C3F1CB-515D-4E1D-B4A0-115CC9A333F4}" presName="composite4" presStyleCnt="0"/>
      <dgm:spPr/>
      <dgm:t>
        <a:bodyPr/>
        <a:lstStyle/>
        <a:p>
          <a:endParaRPr lang="en-US"/>
        </a:p>
      </dgm:t>
    </dgm:pt>
    <dgm:pt modelId="{C6EC7688-1BF6-441C-94AB-9D70826B3C57}" type="pres">
      <dgm:prSet presAssocID="{07C3F1CB-515D-4E1D-B4A0-115CC9A333F4}" presName="background4" presStyleLbl="node4" presStyleIdx="1" presStyleCnt="6"/>
      <dgm:spPr/>
      <dgm:t>
        <a:bodyPr/>
        <a:lstStyle/>
        <a:p>
          <a:endParaRPr lang="en-US"/>
        </a:p>
      </dgm:t>
    </dgm:pt>
    <dgm:pt modelId="{41316E21-D4A2-473C-82F5-E09912CF3FA5}" type="pres">
      <dgm:prSet presAssocID="{07C3F1CB-515D-4E1D-B4A0-115CC9A333F4}" presName="text4" presStyleLbl="fgAcc4" presStyleIdx="1" presStyleCnt="6">
        <dgm:presLayoutVars>
          <dgm:chPref val="3"/>
        </dgm:presLayoutVars>
      </dgm:prSet>
      <dgm:spPr/>
      <dgm:t>
        <a:bodyPr/>
        <a:lstStyle/>
        <a:p>
          <a:endParaRPr lang="en-US"/>
        </a:p>
      </dgm:t>
    </dgm:pt>
    <dgm:pt modelId="{C026E859-90A5-4B6E-8584-D2FF6E9A6B24}" type="pres">
      <dgm:prSet presAssocID="{07C3F1CB-515D-4E1D-B4A0-115CC9A333F4}" presName="hierChild5" presStyleCnt="0"/>
      <dgm:spPr/>
      <dgm:t>
        <a:bodyPr/>
        <a:lstStyle/>
        <a:p>
          <a:endParaRPr lang="en-US"/>
        </a:p>
      </dgm:t>
    </dgm:pt>
    <dgm:pt modelId="{315C3BCE-BC0F-4483-8463-BC0896969965}" type="pres">
      <dgm:prSet presAssocID="{D5FF6002-5A0F-4B03-8037-5534B29CD63C}" presName="Name23" presStyleLbl="parChTrans1D4" presStyleIdx="2" presStyleCnt="6"/>
      <dgm:spPr/>
      <dgm:t>
        <a:bodyPr/>
        <a:lstStyle/>
        <a:p>
          <a:endParaRPr lang="en-US"/>
        </a:p>
      </dgm:t>
    </dgm:pt>
    <dgm:pt modelId="{2C22E7A1-6807-4E54-A2CD-6B553064D4C0}" type="pres">
      <dgm:prSet presAssocID="{4104ECE4-2FC7-42BB-8279-BC24FFB9F433}" presName="hierRoot4" presStyleCnt="0"/>
      <dgm:spPr/>
      <dgm:t>
        <a:bodyPr/>
        <a:lstStyle/>
        <a:p>
          <a:endParaRPr lang="en-US"/>
        </a:p>
      </dgm:t>
    </dgm:pt>
    <dgm:pt modelId="{97DFA7C8-D242-4F28-8985-BEFECA5574F7}" type="pres">
      <dgm:prSet presAssocID="{4104ECE4-2FC7-42BB-8279-BC24FFB9F433}" presName="composite4" presStyleCnt="0"/>
      <dgm:spPr/>
      <dgm:t>
        <a:bodyPr/>
        <a:lstStyle/>
        <a:p>
          <a:endParaRPr lang="en-US"/>
        </a:p>
      </dgm:t>
    </dgm:pt>
    <dgm:pt modelId="{579E68F8-4E1A-447F-9A38-CB86C13B103C}" type="pres">
      <dgm:prSet presAssocID="{4104ECE4-2FC7-42BB-8279-BC24FFB9F433}" presName="background4" presStyleLbl="node4" presStyleIdx="2" presStyleCnt="6"/>
      <dgm:spPr/>
      <dgm:t>
        <a:bodyPr/>
        <a:lstStyle/>
        <a:p>
          <a:endParaRPr lang="en-US"/>
        </a:p>
      </dgm:t>
    </dgm:pt>
    <dgm:pt modelId="{75180F1D-48A7-47D5-BD58-2E077FB6225A}" type="pres">
      <dgm:prSet presAssocID="{4104ECE4-2FC7-42BB-8279-BC24FFB9F433}" presName="text4" presStyleLbl="fgAcc4" presStyleIdx="2" presStyleCnt="6">
        <dgm:presLayoutVars>
          <dgm:chPref val="3"/>
        </dgm:presLayoutVars>
      </dgm:prSet>
      <dgm:spPr/>
      <dgm:t>
        <a:bodyPr/>
        <a:lstStyle/>
        <a:p>
          <a:endParaRPr lang="en-US"/>
        </a:p>
      </dgm:t>
    </dgm:pt>
    <dgm:pt modelId="{59E44706-27A0-4AA9-81E4-F85AF6BEA5D1}" type="pres">
      <dgm:prSet presAssocID="{4104ECE4-2FC7-42BB-8279-BC24FFB9F433}" presName="hierChild5" presStyleCnt="0"/>
      <dgm:spPr/>
      <dgm:t>
        <a:bodyPr/>
        <a:lstStyle/>
        <a:p>
          <a:endParaRPr lang="en-US"/>
        </a:p>
      </dgm:t>
    </dgm:pt>
    <dgm:pt modelId="{2CF76062-022B-4F8E-9BDC-893896FDCC1F}" type="pres">
      <dgm:prSet presAssocID="{7966759C-E425-484D-990E-C97A458B7E0C}" presName="Name17" presStyleLbl="parChTrans1D3" presStyleIdx="1" presStyleCnt="2"/>
      <dgm:spPr/>
      <dgm:t>
        <a:bodyPr/>
        <a:lstStyle/>
        <a:p>
          <a:endParaRPr lang="en-US"/>
        </a:p>
      </dgm:t>
    </dgm:pt>
    <dgm:pt modelId="{81CF5CBF-3D3B-4668-9FA5-B1B2F0B74610}" type="pres">
      <dgm:prSet presAssocID="{18829AA1-98CC-4B20-81C4-51B51D3FC03A}" presName="hierRoot3" presStyleCnt="0"/>
      <dgm:spPr/>
      <dgm:t>
        <a:bodyPr/>
        <a:lstStyle/>
        <a:p>
          <a:endParaRPr lang="en-US"/>
        </a:p>
      </dgm:t>
    </dgm:pt>
    <dgm:pt modelId="{4E2F07B7-69C2-427F-88F7-BB74C29E9C42}" type="pres">
      <dgm:prSet presAssocID="{18829AA1-98CC-4B20-81C4-51B51D3FC03A}" presName="composite3" presStyleCnt="0"/>
      <dgm:spPr/>
      <dgm:t>
        <a:bodyPr/>
        <a:lstStyle/>
        <a:p>
          <a:endParaRPr lang="en-US"/>
        </a:p>
      </dgm:t>
    </dgm:pt>
    <dgm:pt modelId="{586B95D7-6AC0-4B55-B143-01E1074D5782}" type="pres">
      <dgm:prSet presAssocID="{18829AA1-98CC-4B20-81C4-51B51D3FC03A}" presName="background3" presStyleLbl="node3" presStyleIdx="1" presStyleCnt="2"/>
      <dgm:spPr/>
      <dgm:t>
        <a:bodyPr/>
        <a:lstStyle/>
        <a:p>
          <a:endParaRPr lang="en-US"/>
        </a:p>
      </dgm:t>
    </dgm:pt>
    <dgm:pt modelId="{3957472E-B067-419F-A98D-38FEC33D3428}" type="pres">
      <dgm:prSet presAssocID="{18829AA1-98CC-4B20-81C4-51B51D3FC03A}" presName="text3" presStyleLbl="fgAcc3" presStyleIdx="1" presStyleCnt="2" custScaleX="122965" custLinFactNeighborX="-2080" custLinFactNeighborY="4734">
        <dgm:presLayoutVars>
          <dgm:chPref val="3"/>
        </dgm:presLayoutVars>
      </dgm:prSet>
      <dgm:spPr/>
      <dgm:t>
        <a:bodyPr/>
        <a:lstStyle/>
        <a:p>
          <a:endParaRPr lang="en-US"/>
        </a:p>
      </dgm:t>
    </dgm:pt>
    <dgm:pt modelId="{5F394F5B-4839-482C-88A2-C24BBFF60FA0}" type="pres">
      <dgm:prSet presAssocID="{18829AA1-98CC-4B20-81C4-51B51D3FC03A}" presName="hierChild4" presStyleCnt="0"/>
      <dgm:spPr/>
      <dgm:t>
        <a:bodyPr/>
        <a:lstStyle/>
        <a:p>
          <a:endParaRPr lang="en-US"/>
        </a:p>
      </dgm:t>
    </dgm:pt>
    <dgm:pt modelId="{B082D95E-33E8-4450-8562-25B349049BD2}" type="pres">
      <dgm:prSet presAssocID="{EEFE302A-D95A-4F20-89AB-75DBADCA6538}" presName="Name23" presStyleLbl="parChTrans1D4" presStyleIdx="3" presStyleCnt="6"/>
      <dgm:spPr/>
      <dgm:t>
        <a:bodyPr/>
        <a:lstStyle/>
        <a:p>
          <a:endParaRPr lang="en-US"/>
        </a:p>
      </dgm:t>
    </dgm:pt>
    <dgm:pt modelId="{F6A836D3-88D3-4B4B-B5DC-AFC6F2E0FD11}" type="pres">
      <dgm:prSet presAssocID="{24D44746-0DA1-4E67-8AD8-227C5782827E}" presName="hierRoot4" presStyleCnt="0"/>
      <dgm:spPr/>
      <dgm:t>
        <a:bodyPr/>
        <a:lstStyle/>
        <a:p>
          <a:endParaRPr lang="en-US"/>
        </a:p>
      </dgm:t>
    </dgm:pt>
    <dgm:pt modelId="{0CC24D87-7ED0-4CEA-A472-C3C4DA9FF51B}" type="pres">
      <dgm:prSet presAssocID="{24D44746-0DA1-4E67-8AD8-227C5782827E}" presName="composite4" presStyleCnt="0"/>
      <dgm:spPr/>
      <dgm:t>
        <a:bodyPr/>
        <a:lstStyle/>
        <a:p>
          <a:endParaRPr lang="en-US"/>
        </a:p>
      </dgm:t>
    </dgm:pt>
    <dgm:pt modelId="{BA6FD7BD-0C47-46DC-A866-5F0182D6133D}" type="pres">
      <dgm:prSet presAssocID="{24D44746-0DA1-4E67-8AD8-227C5782827E}" presName="background4" presStyleLbl="node4" presStyleIdx="3" presStyleCnt="6"/>
      <dgm:spPr/>
      <dgm:t>
        <a:bodyPr/>
        <a:lstStyle/>
        <a:p>
          <a:endParaRPr lang="en-US"/>
        </a:p>
      </dgm:t>
    </dgm:pt>
    <dgm:pt modelId="{34791BAA-8FDB-45E4-A44A-E0DD246EFF72}" type="pres">
      <dgm:prSet presAssocID="{24D44746-0DA1-4E67-8AD8-227C5782827E}" presName="text4" presStyleLbl="fgAcc4" presStyleIdx="3" presStyleCnt="6" custScaleX="164304" custScaleY="95570" custLinFactNeighborX="8231" custLinFactNeighborY="745">
        <dgm:presLayoutVars>
          <dgm:chPref val="3"/>
        </dgm:presLayoutVars>
      </dgm:prSet>
      <dgm:spPr/>
      <dgm:t>
        <a:bodyPr/>
        <a:lstStyle/>
        <a:p>
          <a:endParaRPr lang="en-US"/>
        </a:p>
      </dgm:t>
    </dgm:pt>
    <dgm:pt modelId="{44B43B42-173C-44EF-B90D-1BF9D2BC2D47}" type="pres">
      <dgm:prSet presAssocID="{24D44746-0DA1-4E67-8AD8-227C5782827E}" presName="hierChild5" presStyleCnt="0"/>
      <dgm:spPr/>
      <dgm:t>
        <a:bodyPr/>
        <a:lstStyle/>
        <a:p>
          <a:endParaRPr lang="en-US"/>
        </a:p>
      </dgm:t>
    </dgm:pt>
    <dgm:pt modelId="{EBA3FDCC-7E15-448D-AEA2-30BD9EA0D4C1}" type="pres">
      <dgm:prSet presAssocID="{7914D2C2-A161-404D-ACC5-588ADD948351}" presName="Name23" presStyleLbl="parChTrans1D4" presStyleIdx="4" presStyleCnt="6"/>
      <dgm:spPr/>
      <dgm:t>
        <a:bodyPr/>
        <a:lstStyle/>
        <a:p>
          <a:endParaRPr lang="en-US"/>
        </a:p>
      </dgm:t>
    </dgm:pt>
    <dgm:pt modelId="{EB61E220-9A06-4028-ACDE-BFB16AD122FA}" type="pres">
      <dgm:prSet presAssocID="{309AF1B6-11C4-4DE1-92CC-B22E72C7A3E5}" presName="hierRoot4" presStyleCnt="0"/>
      <dgm:spPr/>
      <dgm:t>
        <a:bodyPr/>
        <a:lstStyle/>
        <a:p>
          <a:endParaRPr lang="en-US"/>
        </a:p>
      </dgm:t>
    </dgm:pt>
    <dgm:pt modelId="{213770F9-B3DC-43E4-8FB3-BAAD925A07C9}" type="pres">
      <dgm:prSet presAssocID="{309AF1B6-11C4-4DE1-92CC-B22E72C7A3E5}" presName="composite4" presStyleCnt="0"/>
      <dgm:spPr/>
      <dgm:t>
        <a:bodyPr/>
        <a:lstStyle/>
        <a:p>
          <a:endParaRPr lang="en-US"/>
        </a:p>
      </dgm:t>
    </dgm:pt>
    <dgm:pt modelId="{0C181821-51D4-446C-81D2-3EB3C6D6AB09}" type="pres">
      <dgm:prSet presAssocID="{309AF1B6-11C4-4DE1-92CC-B22E72C7A3E5}" presName="background4" presStyleLbl="node4" presStyleIdx="4" presStyleCnt="6"/>
      <dgm:spPr/>
      <dgm:t>
        <a:bodyPr/>
        <a:lstStyle/>
        <a:p>
          <a:endParaRPr lang="en-US"/>
        </a:p>
      </dgm:t>
    </dgm:pt>
    <dgm:pt modelId="{E78EFAD9-B8AD-488E-8330-3CC60BCC00D1}" type="pres">
      <dgm:prSet presAssocID="{309AF1B6-11C4-4DE1-92CC-B22E72C7A3E5}" presName="text4" presStyleLbl="fgAcc4" presStyleIdx="4" presStyleCnt="6" custScaleX="111203" custScaleY="71025" custLinFactNeighborX="2475" custLinFactNeighborY="1285">
        <dgm:presLayoutVars>
          <dgm:chPref val="3"/>
        </dgm:presLayoutVars>
      </dgm:prSet>
      <dgm:spPr/>
      <dgm:t>
        <a:bodyPr/>
        <a:lstStyle/>
        <a:p>
          <a:endParaRPr lang="en-US"/>
        </a:p>
      </dgm:t>
    </dgm:pt>
    <dgm:pt modelId="{B50C80C6-D820-493D-B1F3-6070B84A7E89}" type="pres">
      <dgm:prSet presAssocID="{309AF1B6-11C4-4DE1-92CC-B22E72C7A3E5}" presName="hierChild5" presStyleCnt="0"/>
      <dgm:spPr/>
      <dgm:t>
        <a:bodyPr/>
        <a:lstStyle/>
        <a:p>
          <a:endParaRPr lang="en-US"/>
        </a:p>
      </dgm:t>
    </dgm:pt>
    <dgm:pt modelId="{4C1C77CB-1CED-4D65-9035-BD1CB84157C7}" type="pres">
      <dgm:prSet presAssocID="{C1213E04-CCC2-4F0E-ADA9-07BB3F982E5F}" presName="Name23" presStyleLbl="parChTrans1D4" presStyleIdx="5" presStyleCnt="6"/>
      <dgm:spPr/>
      <dgm:t>
        <a:bodyPr/>
        <a:lstStyle/>
        <a:p>
          <a:endParaRPr lang="en-US"/>
        </a:p>
      </dgm:t>
    </dgm:pt>
    <dgm:pt modelId="{2AC452DD-805C-412C-B30E-458B6C5513C7}" type="pres">
      <dgm:prSet presAssocID="{9E383D39-78AC-4151-B481-2CB0FC50CADF}" presName="hierRoot4" presStyleCnt="0"/>
      <dgm:spPr/>
      <dgm:t>
        <a:bodyPr/>
        <a:lstStyle/>
        <a:p>
          <a:endParaRPr lang="en-US"/>
        </a:p>
      </dgm:t>
    </dgm:pt>
    <dgm:pt modelId="{0855E11C-88C5-4DF3-BBFE-2AF95D165E7E}" type="pres">
      <dgm:prSet presAssocID="{9E383D39-78AC-4151-B481-2CB0FC50CADF}" presName="composite4" presStyleCnt="0"/>
      <dgm:spPr/>
      <dgm:t>
        <a:bodyPr/>
        <a:lstStyle/>
        <a:p>
          <a:endParaRPr lang="en-US"/>
        </a:p>
      </dgm:t>
    </dgm:pt>
    <dgm:pt modelId="{39078852-29F4-4E33-80EE-24B24759CF02}" type="pres">
      <dgm:prSet presAssocID="{9E383D39-78AC-4151-B481-2CB0FC50CADF}" presName="background4" presStyleLbl="node4" presStyleIdx="5" presStyleCnt="6"/>
      <dgm:spPr/>
      <dgm:t>
        <a:bodyPr/>
        <a:lstStyle/>
        <a:p>
          <a:endParaRPr lang="en-US"/>
        </a:p>
      </dgm:t>
    </dgm:pt>
    <dgm:pt modelId="{BDB64478-84F2-4A5C-BC40-D0E6A71BD41D}" type="pres">
      <dgm:prSet presAssocID="{9E383D39-78AC-4151-B481-2CB0FC50CADF}" presName="text4" presStyleLbl="fgAcc4" presStyleIdx="5" presStyleCnt="6" custScaleX="124885" custScaleY="93914" custLinFactNeighborX="2385" custLinFactNeighborY="15453">
        <dgm:presLayoutVars>
          <dgm:chPref val="3"/>
        </dgm:presLayoutVars>
      </dgm:prSet>
      <dgm:spPr/>
      <dgm:t>
        <a:bodyPr/>
        <a:lstStyle/>
        <a:p>
          <a:endParaRPr lang="en-US"/>
        </a:p>
      </dgm:t>
    </dgm:pt>
    <dgm:pt modelId="{005253D7-DC27-48FC-80BB-C18E8F5536A9}" type="pres">
      <dgm:prSet presAssocID="{9E383D39-78AC-4151-B481-2CB0FC50CADF}" presName="hierChild5" presStyleCnt="0"/>
      <dgm:spPr/>
      <dgm:t>
        <a:bodyPr/>
        <a:lstStyle/>
        <a:p>
          <a:endParaRPr lang="en-US"/>
        </a:p>
      </dgm:t>
    </dgm:pt>
    <dgm:pt modelId="{2DBDAF3D-34DE-43F3-BA41-270969FE619B}" type="pres">
      <dgm:prSet presAssocID="{4785E46B-D4A1-414F-979B-E76DE3E28523}" presName="Name10" presStyleLbl="parChTrans1D2" presStyleIdx="2" presStyleCnt="3"/>
      <dgm:spPr/>
      <dgm:t>
        <a:bodyPr/>
        <a:lstStyle/>
        <a:p>
          <a:endParaRPr lang="en-US"/>
        </a:p>
      </dgm:t>
    </dgm:pt>
    <dgm:pt modelId="{DAD9F12D-6525-4BB5-A30B-56AAA5AC5270}" type="pres">
      <dgm:prSet presAssocID="{37041ECB-3534-4EC6-91B7-57B59C46FC53}" presName="hierRoot2" presStyleCnt="0"/>
      <dgm:spPr/>
      <dgm:t>
        <a:bodyPr/>
        <a:lstStyle/>
        <a:p>
          <a:endParaRPr lang="en-US"/>
        </a:p>
      </dgm:t>
    </dgm:pt>
    <dgm:pt modelId="{C088C2A7-5A44-4222-A24F-67D34F7770FB}" type="pres">
      <dgm:prSet presAssocID="{37041ECB-3534-4EC6-91B7-57B59C46FC53}" presName="composite2" presStyleCnt="0"/>
      <dgm:spPr/>
      <dgm:t>
        <a:bodyPr/>
        <a:lstStyle/>
        <a:p>
          <a:endParaRPr lang="en-US"/>
        </a:p>
      </dgm:t>
    </dgm:pt>
    <dgm:pt modelId="{60611E45-F9E7-4096-90A8-17B8DE79B1AB}" type="pres">
      <dgm:prSet presAssocID="{37041ECB-3534-4EC6-91B7-57B59C46FC53}" presName="background2" presStyleLbl="node2" presStyleIdx="2" presStyleCnt="3"/>
      <dgm:spPr/>
      <dgm:t>
        <a:bodyPr/>
        <a:lstStyle/>
        <a:p>
          <a:endParaRPr lang="en-US"/>
        </a:p>
      </dgm:t>
    </dgm:pt>
    <dgm:pt modelId="{EA4A2AA4-7ED4-497E-8139-E788AFCB6382}" type="pres">
      <dgm:prSet presAssocID="{37041ECB-3534-4EC6-91B7-57B59C46FC53}" presName="text2" presStyleLbl="fgAcc2" presStyleIdx="2" presStyleCnt="3" custScaleX="174957" custScaleY="76416" custLinFactNeighborX="15256" custLinFactNeighborY="10536">
        <dgm:presLayoutVars>
          <dgm:chPref val="3"/>
        </dgm:presLayoutVars>
      </dgm:prSet>
      <dgm:spPr/>
      <dgm:t>
        <a:bodyPr/>
        <a:lstStyle/>
        <a:p>
          <a:endParaRPr lang="en-US"/>
        </a:p>
      </dgm:t>
    </dgm:pt>
    <dgm:pt modelId="{672FE6DC-E804-4F62-A24E-CAD9B23701F1}" type="pres">
      <dgm:prSet presAssocID="{37041ECB-3534-4EC6-91B7-57B59C46FC53}" presName="hierChild3" presStyleCnt="0"/>
      <dgm:spPr/>
      <dgm:t>
        <a:bodyPr/>
        <a:lstStyle/>
        <a:p>
          <a:endParaRPr lang="en-US"/>
        </a:p>
      </dgm:t>
    </dgm:pt>
  </dgm:ptLst>
  <dgm:cxnLst>
    <dgm:cxn modelId="{61DD5054-A422-4189-AA89-77DE2119CE88}" srcId="{FE95F172-7BC3-4E89-A968-AD9A2D178798}" destId="{07C3F1CB-515D-4E1D-B4A0-115CC9A333F4}" srcOrd="0" destOrd="0" parTransId="{D7625FC6-340F-4CA9-8401-39EADF1B9CFA}" sibTransId="{E50EEF4D-8011-4ADC-8CF7-D4E04F886AE6}"/>
    <dgm:cxn modelId="{71468416-2CEF-4DF9-831F-197848E61EC3}" srcId="{309AF1B6-11C4-4DE1-92CC-B22E72C7A3E5}" destId="{9E383D39-78AC-4151-B481-2CB0FC50CADF}" srcOrd="0" destOrd="0" parTransId="{C1213E04-CCC2-4F0E-ADA9-07BB3F982E5F}" sibTransId="{FCDA8310-12B0-4A9C-ABA8-BB6BBBBC5988}"/>
    <dgm:cxn modelId="{61D6DE8D-9A74-429B-AEF8-543F544E0084}" type="presOf" srcId="{4785E46B-D4A1-414F-979B-E76DE3E28523}" destId="{2DBDAF3D-34DE-43F3-BA41-270969FE619B}" srcOrd="0" destOrd="0" presId="urn:microsoft.com/office/officeart/2005/8/layout/hierarchy1"/>
    <dgm:cxn modelId="{E353AEC1-A216-4E37-9E8F-0D4D022BEF1C}" type="presOf" srcId="{7966759C-E425-484D-990E-C97A458B7E0C}" destId="{2CF76062-022B-4F8E-9BDC-893896FDCC1F}" srcOrd="0" destOrd="0" presId="urn:microsoft.com/office/officeart/2005/8/layout/hierarchy1"/>
    <dgm:cxn modelId="{B782C74A-8C81-4DBC-9DA0-2BF2F475755A}" srcId="{18829AA1-98CC-4B20-81C4-51B51D3FC03A}" destId="{24D44746-0DA1-4E67-8AD8-227C5782827E}" srcOrd="0" destOrd="0" parTransId="{EEFE302A-D95A-4F20-89AB-75DBADCA6538}" sibTransId="{D0CEA78D-BAE7-4F32-AB25-0F48CD4327FE}"/>
    <dgm:cxn modelId="{3111C69D-CE4D-4019-8360-88AF29F273CE}" type="presOf" srcId="{07C3F1CB-515D-4E1D-B4A0-115CC9A333F4}" destId="{41316E21-D4A2-473C-82F5-E09912CF3FA5}" srcOrd="0" destOrd="0" presId="urn:microsoft.com/office/officeart/2005/8/layout/hierarchy1"/>
    <dgm:cxn modelId="{2432C53A-9DCF-4BF4-A2F7-9B4445D7D4F6}" type="presOf" srcId="{A759532F-1E16-4F99-8397-4A7419D77829}" destId="{49FF3D1F-F7DB-4D40-80D7-BE6CF516B286}" srcOrd="0" destOrd="0" presId="urn:microsoft.com/office/officeart/2005/8/layout/hierarchy1"/>
    <dgm:cxn modelId="{885571C4-3A53-4C47-AA9E-509EF0532721}" type="presOf" srcId="{1D40AFF2-1D88-485A-A4FA-7A85564A2B77}" destId="{F08C820F-9AB1-4CE9-9B85-233BCCDCAE83}" srcOrd="0" destOrd="0" presId="urn:microsoft.com/office/officeart/2005/8/layout/hierarchy1"/>
    <dgm:cxn modelId="{6FC14076-C084-4406-95E0-795E487F7BE8}" type="presOf" srcId="{4104ECE4-2FC7-42BB-8279-BC24FFB9F433}" destId="{75180F1D-48A7-47D5-BD58-2E077FB6225A}" srcOrd="0" destOrd="0" presId="urn:microsoft.com/office/officeart/2005/8/layout/hierarchy1"/>
    <dgm:cxn modelId="{218FD65F-61D1-4F37-9AF0-76D18DB0D7A9}" srcId="{24D44746-0DA1-4E67-8AD8-227C5782827E}" destId="{309AF1B6-11C4-4DE1-92CC-B22E72C7A3E5}" srcOrd="0" destOrd="0" parTransId="{7914D2C2-A161-404D-ACC5-588ADD948351}" sibTransId="{6A09CA12-C7F9-4ACE-BB5E-F898EE567BAA}"/>
    <dgm:cxn modelId="{43DB92F7-FE7D-4521-9A56-F8160FE149C6}" type="presOf" srcId="{4357762D-3931-4E44-A53D-9FAC8C8670F2}" destId="{BF6F2326-8451-42F5-909B-4B460C670B65}" srcOrd="0" destOrd="0" presId="urn:microsoft.com/office/officeart/2005/8/layout/hierarchy1"/>
    <dgm:cxn modelId="{5316BBE2-A559-4791-9A62-E038F1374268}" type="presOf" srcId="{24D44746-0DA1-4E67-8AD8-227C5782827E}" destId="{34791BAA-8FDB-45E4-A44A-E0DD246EFF72}" srcOrd="0" destOrd="0" presId="urn:microsoft.com/office/officeart/2005/8/layout/hierarchy1"/>
    <dgm:cxn modelId="{8B23CE28-E55F-422C-B97B-1314E3D0D32B}" type="presOf" srcId="{EEFE302A-D95A-4F20-89AB-75DBADCA6538}" destId="{B082D95E-33E8-4450-8562-25B349049BD2}" srcOrd="0" destOrd="0" presId="urn:microsoft.com/office/officeart/2005/8/layout/hierarchy1"/>
    <dgm:cxn modelId="{3161ADEE-20CF-42C1-97E9-49194ECBAF83}" type="presOf" srcId="{9E383D39-78AC-4151-B481-2CB0FC50CADF}" destId="{BDB64478-84F2-4A5C-BC40-D0E6A71BD41D}" srcOrd="0" destOrd="0" presId="urn:microsoft.com/office/officeart/2005/8/layout/hierarchy1"/>
    <dgm:cxn modelId="{6CFAFC59-0958-403E-9DC2-794DBAA81FDF}" srcId="{000B71EE-C230-4B78-A1C9-641F3F11F959}" destId="{1D40AFF2-1D88-485A-A4FA-7A85564A2B77}" srcOrd="0" destOrd="0" parTransId="{6E40623A-A03B-496C-8A29-2F5C5F55ABD0}" sibTransId="{8E751F56-5F49-417A-A32A-54622080602A}"/>
    <dgm:cxn modelId="{11DC7542-CDE6-4250-AEBD-80D4512A1BE3}" srcId="{1D40AFF2-1D88-485A-A4FA-7A85564A2B77}" destId="{FE95F172-7BC3-4E89-A968-AD9A2D178798}" srcOrd="0" destOrd="0" parTransId="{8FAC137D-2101-40D2-A591-D4D6FECB29B8}" sibTransId="{B05F1BB5-F6E3-4F5F-AEFE-2E466CA7AB2D}"/>
    <dgm:cxn modelId="{AA0E5ED0-FB88-4F41-9575-8847364D9769}" type="presOf" srcId="{91CE96C1-DAF6-4912-8F11-238CBD145A35}" destId="{B8B1C44E-8E15-4EFD-BA78-2F13655D5FF8}" srcOrd="0" destOrd="0" presId="urn:microsoft.com/office/officeart/2005/8/layout/hierarchy1"/>
    <dgm:cxn modelId="{167BAF45-C2C1-489B-BD92-8FF86030716C}" type="presOf" srcId="{18829AA1-98CC-4B20-81C4-51B51D3FC03A}" destId="{3957472E-B067-419F-A98D-38FEC33D3428}" srcOrd="0" destOrd="0" presId="urn:microsoft.com/office/officeart/2005/8/layout/hierarchy1"/>
    <dgm:cxn modelId="{6A7CD5C4-2558-4C32-9891-B2297D128EED}" type="presOf" srcId="{37041ECB-3534-4EC6-91B7-57B59C46FC53}" destId="{EA4A2AA4-7ED4-497E-8139-E788AFCB6382}" srcOrd="0" destOrd="0" presId="urn:microsoft.com/office/officeart/2005/8/layout/hierarchy1"/>
    <dgm:cxn modelId="{7153C104-853C-4175-8A92-AE13242784EE}" srcId="{000B71EE-C230-4B78-A1C9-641F3F11F959}" destId="{18829AA1-98CC-4B20-81C4-51B51D3FC03A}" srcOrd="1" destOrd="0" parTransId="{7966759C-E425-484D-990E-C97A458B7E0C}" sibTransId="{863A8C04-56F3-477A-A1F9-1542AAE4AFE8}"/>
    <dgm:cxn modelId="{49A94316-2600-4710-A1F3-2F1EEE5BFFBE}" type="presOf" srcId="{02CED10D-35CA-4734-8115-96034465022C}" destId="{0A4AA5A4-5BA2-4FBB-B1E8-189F46C089F7}" srcOrd="0" destOrd="0" presId="urn:microsoft.com/office/officeart/2005/8/layout/hierarchy1"/>
    <dgm:cxn modelId="{2D92CCAD-BDF5-4BB3-934B-F70B4E046BA6}" type="presOf" srcId="{309AF1B6-11C4-4DE1-92CC-B22E72C7A3E5}" destId="{E78EFAD9-B8AD-488E-8330-3CC60BCC00D1}" srcOrd="0" destOrd="0" presId="urn:microsoft.com/office/officeart/2005/8/layout/hierarchy1"/>
    <dgm:cxn modelId="{7D133D9D-F985-4930-968D-1C5F7E7545E8}" type="presOf" srcId="{9AF5E3D2-D639-4CAB-97E6-CAB0E5BFDA18}" destId="{CC3063AC-B192-4893-A680-0A778599483C}" srcOrd="0" destOrd="0" presId="urn:microsoft.com/office/officeart/2005/8/layout/hierarchy1"/>
    <dgm:cxn modelId="{B74CE3B7-2833-420D-807F-1D5F60620D71}" type="presOf" srcId="{000B71EE-C230-4B78-A1C9-641F3F11F959}" destId="{73848518-43E4-48AD-8748-DA6889E78DFB}" srcOrd="0" destOrd="0" presId="urn:microsoft.com/office/officeart/2005/8/layout/hierarchy1"/>
    <dgm:cxn modelId="{21189C8C-4381-43EB-8119-A6CD70315ED2}" type="presOf" srcId="{6E40623A-A03B-496C-8A29-2F5C5F55ABD0}" destId="{DD62BB9B-E150-48EE-B884-C2E04A109011}" srcOrd="0" destOrd="0" presId="urn:microsoft.com/office/officeart/2005/8/layout/hierarchy1"/>
    <dgm:cxn modelId="{07CCD895-E229-4B50-B412-A6D3215632BA}" type="presOf" srcId="{7914D2C2-A161-404D-ACC5-588ADD948351}" destId="{EBA3FDCC-7E15-448D-AEA2-30BD9EA0D4C1}" srcOrd="0" destOrd="0" presId="urn:microsoft.com/office/officeart/2005/8/layout/hierarchy1"/>
    <dgm:cxn modelId="{F45D71EB-3E41-4213-8FFD-4C812F1B887D}" srcId="{91CE96C1-DAF6-4912-8F11-238CBD145A35}" destId="{37041ECB-3534-4EC6-91B7-57B59C46FC53}" srcOrd="2" destOrd="0" parTransId="{4785E46B-D4A1-414F-979B-E76DE3E28523}" sibTransId="{8A8A14E6-DE6A-4186-A976-A295ED30C72B}"/>
    <dgm:cxn modelId="{84DFA70C-60C7-4DA7-8CE9-F88D499BBBC5}" srcId="{91CE96C1-DAF6-4912-8F11-238CBD145A35}" destId="{000B71EE-C230-4B78-A1C9-641F3F11F959}" srcOrd="1" destOrd="0" parTransId="{A759532F-1E16-4F99-8397-4A7419D77829}" sibTransId="{4DA04521-6EF5-4070-A016-3C94D11D5D14}"/>
    <dgm:cxn modelId="{116D1214-BDC9-40C2-BDB5-11746744A814}" type="presOf" srcId="{8FAC137D-2101-40D2-A591-D4D6FECB29B8}" destId="{9280B2D3-DC00-48F5-AEB8-7E04F8047642}" srcOrd="0" destOrd="0" presId="urn:microsoft.com/office/officeart/2005/8/layout/hierarchy1"/>
    <dgm:cxn modelId="{CC29FFB4-B64D-4A26-A4AA-76686438C7F7}" srcId="{07C3F1CB-515D-4E1D-B4A0-115CC9A333F4}" destId="{4104ECE4-2FC7-42BB-8279-BC24FFB9F433}" srcOrd="0" destOrd="0" parTransId="{D5FF6002-5A0F-4B03-8037-5534B29CD63C}" sibTransId="{F7D59B86-70FC-41E6-A6FD-19FF680ED046}"/>
    <dgm:cxn modelId="{2E4A853A-962B-4C00-8493-959EF12B2568}" srcId="{91CE96C1-DAF6-4912-8F11-238CBD145A35}" destId="{4357762D-3931-4E44-A53D-9FAC8C8670F2}" srcOrd="0" destOrd="0" parTransId="{9AF5E3D2-D639-4CAB-97E6-CAB0E5BFDA18}" sibTransId="{52305D47-0412-404A-AA18-B824AC8A0BEB}"/>
    <dgm:cxn modelId="{04F58EC8-676E-466D-9EDA-385D9002BBC1}" type="presOf" srcId="{FE95F172-7BC3-4E89-A968-AD9A2D178798}" destId="{C487A6CF-11A8-48FF-8A64-EFAFE5BBDE4C}" srcOrd="0" destOrd="0" presId="urn:microsoft.com/office/officeart/2005/8/layout/hierarchy1"/>
    <dgm:cxn modelId="{4343CA36-EEEF-4699-BC5F-D6537240123D}" srcId="{02CED10D-35CA-4734-8115-96034465022C}" destId="{91CE96C1-DAF6-4912-8F11-238CBD145A35}" srcOrd="0" destOrd="0" parTransId="{719396A2-D394-4450-B3F4-A52BD7C0684B}" sibTransId="{CADA9DF3-0060-4367-AF54-AF827CC219C2}"/>
    <dgm:cxn modelId="{AC5C6076-1BB5-41FB-98C7-BEE6EF69CA3C}" type="presOf" srcId="{D7625FC6-340F-4CA9-8401-39EADF1B9CFA}" destId="{5FE22945-1DFE-438C-96CD-A07C95040CBB}" srcOrd="0" destOrd="0" presId="urn:microsoft.com/office/officeart/2005/8/layout/hierarchy1"/>
    <dgm:cxn modelId="{0A05F4CA-483A-45D1-8FBB-F282F31414A6}" type="presOf" srcId="{C1213E04-CCC2-4F0E-ADA9-07BB3F982E5F}" destId="{4C1C77CB-1CED-4D65-9035-BD1CB84157C7}" srcOrd="0" destOrd="0" presId="urn:microsoft.com/office/officeart/2005/8/layout/hierarchy1"/>
    <dgm:cxn modelId="{583A7675-68C6-4736-89EF-556169A20D52}" type="presOf" srcId="{D5FF6002-5A0F-4B03-8037-5534B29CD63C}" destId="{315C3BCE-BC0F-4483-8463-BC0896969965}" srcOrd="0" destOrd="0" presId="urn:microsoft.com/office/officeart/2005/8/layout/hierarchy1"/>
    <dgm:cxn modelId="{D7AC1FBD-0881-49A7-A3A0-6603F204DB9E}" type="presParOf" srcId="{0A4AA5A4-5BA2-4FBB-B1E8-189F46C089F7}" destId="{18C2CB64-534A-4129-9E49-5BD7831E126C}" srcOrd="0" destOrd="0" presId="urn:microsoft.com/office/officeart/2005/8/layout/hierarchy1"/>
    <dgm:cxn modelId="{437711F8-D3E2-48C6-A2B1-776F4312616C}" type="presParOf" srcId="{18C2CB64-534A-4129-9E49-5BD7831E126C}" destId="{1F21F705-FDD8-4010-930F-EA7BF8E3C999}" srcOrd="0" destOrd="0" presId="urn:microsoft.com/office/officeart/2005/8/layout/hierarchy1"/>
    <dgm:cxn modelId="{EAF501F4-6CA9-4F86-BB49-7031A91CF147}" type="presParOf" srcId="{1F21F705-FDD8-4010-930F-EA7BF8E3C999}" destId="{3D9D4EC3-8E2C-4579-985B-A09DEA0A669A}" srcOrd="0" destOrd="0" presId="urn:microsoft.com/office/officeart/2005/8/layout/hierarchy1"/>
    <dgm:cxn modelId="{9712D874-8DAC-4F2E-891A-2B9A35BA5F74}" type="presParOf" srcId="{1F21F705-FDD8-4010-930F-EA7BF8E3C999}" destId="{B8B1C44E-8E15-4EFD-BA78-2F13655D5FF8}" srcOrd="1" destOrd="0" presId="urn:microsoft.com/office/officeart/2005/8/layout/hierarchy1"/>
    <dgm:cxn modelId="{03CBD731-B271-413A-AEC9-6E05B549C910}" type="presParOf" srcId="{18C2CB64-534A-4129-9E49-5BD7831E126C}" destId="{209F6A37-2D83-47A6-9F6A-D4006E805BC9}" srcOrd="1" destOrd="0" presId="urn:microsoft.com/office/officeart/2005/8/layout/hierarchy1"/>
    <dgm:cxn modelId="{CA04D8B5-A482-4D82-B792-9D1236EBAF28}" type="presParOf" srcId="{209F6A37-2D83-47A6-9F6A-D4006E805BC9}" destId="{CC3063AC-B192-4893-A680-0A778599483C}" srcOrd="0" destOrd="0" presId="urn:microsoft.com/office/officeart/2005/8/layout/hierarchy1"/>
    <dgm:cxn modelId="{DB2CA07B-47C0-4932-86CC-DE2A666037C6}" type="presParOf" srcId="{209F6A37-2D83-47A6-9F6A-D4006E805BC9}" destId="{59A5CADE-7FF0-4B10-B16C-2C7F089C6220}" srcOrd="1" destOrd="0" presId="urn:microsoft.com/office/officeart/2005/8/layout/hierarchy1"/>
    <dgm:cxn modelId="{5A18854A-4352-44FA-B243-FE40DC3D5592}" type="presParOf" srcId="{59A5CADE-7FF0-4B10-B16C-2C7F089C6220}" destId="{7FB00D55-59AF-4E1D-B153-A887E38443D3}" srcOrd="0" destOrd="0" presId="urn:microsoft.com/office/officeart/2005/8/layout/hierarchy1"/>
    <dgm:cxn modelId="{EC71ADDE-722A-47FE-BBA2-EAC46AC8FF2A}" type="presParOf" srcId="{7FB00D55-59AF-4E1D-B153-A887E38443D3}" destId="{EC7A2817-BB33-45CC-B03E-A4A52656EB13}" srcOrd="0" destOrd="0" presId="urn:microsoft.com/office/officeart/2005/8/layout/hierarchy1"/>
    <dgm:cxn modelId="{EFB20BC5-D2DE-4D62-AB2A-B9A17CCD27DA}" type="presParOf" srcId="{7FB00D55-59AF-4E1D-B153-A887E38443D3}" destId="{BF6F2326-8451-42F5-909B-4B460C670B65}" srcOrd="1" destOrd="0" presId="urn:microsoft.com/office/officeart/2005/8/layout/hierarchy1"/>
    <dgm:cxn modelId="{9ED14D05-7D9F-4C4E-ABAD-39ECD6B59F0F}" type="presParOf" srcId="{59A5CADE-7FF0-4B10-B16C-2C7F089C6220}" destId="{C80B4376-FA6B-4FEF-B7CD-278CDFD944C8}" srcOrd="1" destOrd="0" presId="urn:microsoft.com/office/officeart/2005/8/layout/hierarchy1"/>
    <dgm:cxn modelId="{E426FB24-562D-4483-B16B-572D402EA5C0}" type="presParOf" srcId="{209F6A37-2D83-47A6-9F6A-D4006E805BC9}" destId="{49FF3D1F-F7DB-4D40-80D7-BE6CF516B286}" srcOrd="2" destOrd="0" presId="urn:microsoft.com/office/officeart/2005/8/layout/hierarchy1"/>
    <dgm:cxn modelId="{93C26207-DA58-417A-A8A8-6DBF3C65D0FB}" type="presParOf" srcId="{209F6A37-2D83-47A6-9F6A-D4006E805BC9}" destId="{1F0A6CED-327C-409C-9769-97BE7F79D52C}" srcOrd="3" destOrd="0" presId="urn:microsoft.com/office/officeart/2005/8/layout/hierarchy1"/>
    <dgm:cxn modelId="{FA537F65-0543-4A41-95AF-77BCC5A4D86F}" type="presParOf" srcId="{1F0A6CED-327C-409C-9769-97BE7F79D52C}" destId="{44518060-A636-4AC7-AD9B-877096C21726}" srcOrd="0" destOrd="0" presId="urn:microsoft.com/office/officeart/2005/8/layout/hierarchy1"/>
    <dgm:cxn modelId="{69923DA0-3FA5-4E05-9154-57FF992851F7}" type="presParOf" srcId="{44518060-A636-4AC7-AD9B-877096C21726}" destId="{E1B2D6D5-DC20-4CC3-A27C-9A915548D418}" srcOrd="0" destOrd="0" presId="urn:microsoft.com/office/officeart/2005/8/layout/hierarchy1"/>
    <dgm:cxn modelId="{42BAD45E-F5B6-40A8-819F-1D526F8FD98F}" type="presParOf" srcId="{44518060-A636-4AC7-AD9B-877096C21726}" destId="{73848518-43E4-48AD-8748-DA6889E78DFB}" srcOrd="1" destOrd="0" presId="urn:microsoft.com/office/officeart/2005/8/layout/hierarchy1"/>
    <dgm:cxn modelId="{F39EC39D-29AE-4747-9A78-CD0AFA9ED7F7}" type="presParOf" srcId="{1F0A6CED-327C-409C-9769-97BE7F79D52C}" destId="{2D3A0449-77E1-4E43-9E76-3605AD85C77D}" srcOrd="1" destOrd="0" presId="urn:microsoft.com/office/officeart/2005/8/layout/hierarchy1"/>
    <dgm:cxn modelId="{B4168F35-6381-493B-9F08-F6D491EB84C0}" type="presParOf" srcId="{2D3A0449-77E1-4E43-9E76-3605AD85C77D}" destId="{DD62BB9B-E150-48EE-B884-C2E04A109011}" srcOrd="0" destOrd="0" presId="urn:microsoft.com/office/officeart/2005/8/layout/hierarchy1"/>
    <dgm:cxn modelId="{C648296B-F8C1-4210-9832-6BC19E8CCA58}" type="presParOf" srcId="{2D3A0449-77E1-4E43-9E76-3605AD85C77D}" destId="{E1E4EC4B-E73F-46E0-AFA1-1C6472C7D00A}" srcOrd="1" destOrd="0" presId="urn:microsoft.com/office/officeart/2005/8/layout/hierarchy1"/>
    <dgm:cxn modelId="{C47F12CC-5B55-42B0-8C7F-FDD61345662D}" type="presParOf" srcId="{E1E4EC4B-E73F-46E0-AFA1-1C6472C7D00A}" destId="{94740561-0DE6-4798-B875-B5970661F9C2}" srcOrd="0" destOrd="0" presId="urn:microsoft.com/office/officeart/2005/8/layout/hierarchy1"/>
    <dgm:cxn modelId="{5907F4C7-BF55-4E54-A6F7-0AB13EEC4990}" type="presParOf" srcId="{94740561-0DE6-4798-B875-B5970661F9C2}" destId="{4C60C1B6-47B8-4ACA-8FF7-39D103E173F0}" srcOrd="0" destOrd="0" presId="urn:microsoft.com/office/officeart/2005/8/layout/hierarchy1"/>
    <dgm:cxn modelId="{66C001AF-13C5-412A-AD15-CEE55E1F6DCD}" type="presParOf" srcId="{94740561-0DE6-4798-B875-B5970661F9C2}" destId="{F08C820F-9AB1-4CE9-9B85-233BCCDCAE83}" srcOrd="1" destOrd="0" presId="urn:microsoft.com/office/officeart/2005/8/layout/hierarchy1"/>
    <dgm:cxn modelId="{C786637E-C457-4906-8B0B-558727736649}" type="presParOf" srcId="{E1E4EC4B-E73F-46E0-AFA1-1C6472C7D00A}" destId="{20F4C77C-8435-4FA8-850D-FC8130137F0F}" srcOrd="1" destOrd="0" presId="urn:microsoft.com/office/officeart/2005/8/layout/hierarchy1"/>
    <dgm:cxn modelId="{973BD234-2953-43C2-9497-AD0A33E00910}" type="presParOf" srcId="{20F4C77C-8435-4FA8-850D-FC8130137F0F}" destId="{9280B2D3-DC00-48F5-AEB8-7E04F8047642}" srcOrd="0" destOrd="0" presId="urn:microsoft.com/office/officeart/2005/8/layout/hierarchy1"/>
    <dgm:cxn modelId="{5FBE9851-4E2D-44D5-930B-19FF4CACB6AA}" type="presParOf" srcId="{20F4C77C-8435-4FA8-850D-FC8130137F0F}" destId="{C0A91F97-9C6E-483C-BA8F-F02240C26550}" srcOrd="1" destOrd="0" presId="urn:microsoft.com/office/officeart/2005/8/layout/hierarchy1"/>
    <dgm:cxn modelId="{44803B3B-7937-44F1-B303-EC057EF2587E}" type="presParOf" srcId="{C0A91F97-9C6E-483C-BA8F-F02240C26550}" destId="{7771EDAD-1EB7-45D9-9FB1-2935B87EB353}" srcOrd="0" destOrd="0" presId="urn:microsoft.com/office/officeart/2005/8/layout/hierarchy1"/>
    <dgm:cxn modelId="{32D89AF5-F448-4E62-85F2-F736ACDAB7ED}" type="presParOf" srcId="{7771EDAD-1EB7-45D9-9FB1-2935B87EB353}" destId="{6304F64A-EDCD-4699-A96C-4555ADB935B9}" srcOrd="0" destOrd="0" presId="urn:microsoft.com/office/officeart/2005/8/layout/hierarchy1"/>
    <dgm:cxn modelId="{C70E0C94-5ED3-46C7-B353-188BF943FD9E}" type="presParOf" srcId="{7771EDAD-1EB7-45D9-9FB1-2935B87EB353}" destId="{C487A6CF-11A8-48FF-8A64-EFAFE5BBDE4C}" srcOrd="1" destOrd="0" presId="urn:microsoft.com/office/officeart/2005/8/layout/hierarchy1"/>
    <dgm:cxn modelId="{CDE1F100-B044-4857-9164-1E52378EC254}" type="presParOf" srcId="{C0A91F97-9C6E-483C-BA8F-F02240C26550}" destId="{C5F361C5-CE3F-48A3-90B0-F11B2284E44C}" srcOrd="1" destOrd="0" presId="urn:microsoft.com/office/officeart/2005/8/layout/hierarchy1"/>
    <dgm:cxn modelId="{E7F1C931-70A7-422F-A567-CE26AC094DC8}" type="presParOf" srcId="{C5F361C5-CE3F-48A3-90B0-F11B2284E44C}" destId="{5FE22945-1DFE-438C-96CD-A07C95040CBB}" srcOrd="0" destOrd="0" presId="urn:microsoft.com/office/officeart/2005/8/layout/hierarchy1"/>
    <dgm:cxn modelId="{DAB35446-1243-40A1-8491-A4C4613D676A}" type="presParOf" srcId="{C5F361C5-CE3F-48A3-90B0-F11B2284E44C}" destId="{C9FFA8FA-6647-4825-AF2C-805A8A18435D}" srcOrd="1" destOrd="0" presId="urn:microsoft.com/office/officeart/2005/8/layout/hierarchy1"/>
    <dgm:cxn modelId="{06EB4E86-A56F-4098-ACE1-892DF8C773CC}" type="presParOf" srcId="{C9FFA8FA-6647-4825-AF2C-805A8A18435D}" destId="{8CD5DAE0-1B66-4F89-B451-B2562A848808}" srcOrd="0" destOrd="0" presId="urn:microsoft.com/office/officeart/2005/8/layout/hierarchy1"/>
    <dgm:cxn modelId="{23282D9F-6FBB-41F1-8286-565C880FBA7D}" type="presParOf" srcId="{8CD5DAE0-1B66-4F89-B451-B2562A848808}" destId="{C6EC7688-1BF6-441C-94AB-9D70826B3C57}" srcOrd="0" destOrd="0" presId="urn:microsoft.com/office/officeart/2005/8/layout/hierarchy1"/>
    <dgm:cxn modelId="{0C3E2E9F-01E4-4737-8E62-B1E56CA4B246}" type="presParOf" srcId="{8CD5DAE0-1B66-4F89-B451-B2562A848808}" destId="{41316E21-D4A2-473C-82F5-E09912CF3FA5}" srcOrd="1" destOrd="0" presId="urn:microsoft.com/office/officeart/2005/8/layout/hierarchy1"/>
    <dgm:cxn modelId="{CFCD0FCA-757E-4A06-8174-A23FD4B413D1}" type="presParOf" srcId="{C9FFA8FA-6647-4825-AF2C-805A8A18435D}" destId="{C026E859-90A5-4B6E-8584-D2FF6E9A6B24}" srcOrd="1" destOrd="0" presId="urn:microsoft.com/office/officeart/2005/8/layout/hierarchy1"/>
    <dgm:cxn modelId="{38F7009F-8A1F-4C49-B26C-1C6E1B16E38D}" type="presParOf" srcId="{C026E859-90A5-4B6E-8584-D2FF6E9A6B24}" destId="{315C3BCE-BC0F-4483-8463-BC0896969965}" srcOrd="0" destOrd="0" presId="urn:microsoft.com/office/officeart/2005/8/layout/hierarchy1"/>
    <dgm:cxn modelId="{9C1818C0-4BB4-4A83-9220-4171E52A772B}" type="presParOf" srcId="{C026E859-90A5-4B6E-8584-D2FF6E9A6B24}" destId="{2C22E7A1-6807-4E54-A2CD-6B553064D4C0}" srcOrd="1" destOrd="0" presId="urn:microsoft.com/office/officeart/2005/8/layout/hierarchy1"/>
    <dgm:cxn modelId="{C702B6F7-5494-4100-9FD5-C5BF5FDED084}" type="presParOf" srcId="{2C22E7A1-6807-4E54-A2CD-6B553064D4C0}" destId="{97DFA7C8-D242-4F28-8985-BEFECA5574F7}" srcOrd="0" destOrd="0" presId="urn:microsoft.com/office/officeart/2005/8/layout/hierarchy1"/>
    <dgm:cxn modelId="{ADE0B9D4-27FE-4585-83A1-6C2317DFA212}" type="presParOf" srcId="{97DFA7C8-D242-4F28-8985-BEFECA5574F7}" destId="{579E68F8-4E1A-447F-9A38-CB86C13B103C}" srcOrd="0" destOrd="0" presId="urn:microsoft.com/office/officeart/2005/8/layout/hierarchy1"/>
    <dgm:cxn modelId="{75EEE198-2B87-41A4-87E9-BC92302BD5CE}" type="presParOf" srcId="{97DFA7C8-D242-4F28-8985-BEFECA5574F7}" destId="{75180F1D-48A7-47D5-BD58-2E077FB6225A}" srcOrd="1" destOrd="0" presId="urn:microsoft.com/office/officeart/2005/8/layout/hierarchy1"/>
    <dgm:cxn modelId="{CCB63577-3B8F-4548-8DDF-89A5F690D4BE}" type="presParOf" srcId="{2C22E7A1-6807-4E54-A2CD-6B553064D4C0}" destId="{59E44706-27A0-4AA9-81E4-F85AF6BEA5D1}" srcOrd="1" destOrd="0" presId="urn:microsoft.com/office/officeart/2005/8/layout/hierarchy1"/>
    <dgm:cxn modelId="{1297817D-B3D1-4B2A-AFCA-8744561ACBEB}" type="presParOf" srcId="{2D3A0449-77E1-4E43-9E76-3605AD85C77D}" destId="{2CF76062-022B-4F8E-9BDC-893896FDCC1F}" srcOrd="2" destOrd="0" presId="urn:microsoft.com/office/officeart/2005/8/layout/hierarchy1"/>
    <dgm:cxn modelId="{C540DCDB-5DA7-47D6-8534-041CE091C763}" type="presParOf" srcId="{2D3A0449-77E1-4E43-9E76-3605AD85C77D}" destId="{81CF5CBF-3D3B-4668-9FA5-B1B2F0B74610}" srcOrd="3" destOrd="0" presId="urn:microsoft.com/office/officeart/2005/8/layout/hierarchy1"/>
    <dgm:cxn modelId="{9A02439B-5952-4B72-A682-E2608F5A09CA}" type="presParOf" srcId="{81CF5CBF-3D3B-4668-9FA5-B1B2F0B74610}" destId="{4E2F07B7-69C2-427F-88F7-BB74C29E9C42}" srcOrd="0" destOrd="0" presId="urn:microsoft.com/office/officeart/2005/8/layout/hierarchy1"/>
    <dgm:cxn modelId="{D171CBF4-3C92-4C56-BC91-16B064FE910A}" type="presParOf" srcId="{4E2F07B7-69C2-427F-88F7-BB74C29E9C42}" destId="{586B95D7-6AC0-4B55-B143-01E1074D5782}" srcOrd="0" destOrd="0" presId="urn:microsoft.com/office/officeart/2005/8/layout/hierarchy1"/>
    <dgm:cxn modelId="{9FAB0AF6-006C-4493-AC8F-56125F36E76A}" type="presParOf" srcId="{4E2F07B7-69C2-427F-88F7-BB74C29E9C42}" destId="{3957472E-B067-419F-A98D-38FEC33D3428}" srcOrd="1" destOrd="0" presId="urn:microsoft.com/office/officeart/2005/8/layout/hierarchy1"/>
    <dgm:cxn modelId="{8B29FA61-65C7-4E5E-BB21-2DDB3137CCC9}" type="presParOf" srcId="{81CF5CBF-3D3B-4668-9FA5-B1B2F0B74610}" destId="{5F394F5B-4839-482C-88A2-C24BBFF60FA0}" srcOrd="1" destOrd="0" presId="urn:microsoft.com/office/officeart/2005/8/layout/hierarchy1"/>
    <dgm:cxn modelId="{E206D8CA-1D8D-411B-AE12-5A53D84DF492}" type="presParOf" srcId="{5F394F5B-4839-482C-88A2-C24BBFF60FA0}" destId="{B082D95E-33E8-4450-8562-25B349049BD2}" srcOrd="0" destOrd="0" presId="urn:microsoft.com/office/officeart/2005/8/layout/hierarchy1"/>
    <dgm:cxn modelId="{1EA4E73A-8A4F-496A-940F-0C3FFD9C7AA8}" type="presParOf" srcId="{5F394F5B-4839-482C-88A2-C24BBFF60FA0}" destId="{F6A836D3-88D3-4B4B-B5DC-AFC6F2E0FD11}" srcOrd="1" destOrd="0" presId="urn:microsoft.com/office/officeart/2005/8/layout/hierarchy1"/>
    <dgm:cxn modelId="{B0D74FE5-E42D-4E71-8B92-67C7FF1714DF}" type="presParOf" srcId="{F6A836D3-88D3-4B4B-B5DC-AFC6F2E0FD11}" destId="{0CC24D87-7ED0-4CEA-A472-C3C4DA9FF51B}" srcOrd="0" destOrd="0" presId="urn:microsoft.com/office/officeart/2005/8/layout/hierarchy1"/>
    <dgm:cxn modelId="{80305150-3EA4-4324-99FA-D287EC37BEF2}" type="presParOf" srcId="{0CC24D87-7ED0-4CEA-A472-C3C4DA9FF51B}" destId="{BA6FD7BD-0C47-46DC-A866-5F0182D6133D}" srcOrd="0" destOrd="0" presId="urn:microsoft.com/office/officeart/2005/8/layout/hierarchy1"/>
    <dgm:cxn modelId="{952B5030-1620-42CF-B8B7-9D41149F4D1D}" type="presParOf" srcId="{0CC24D87-7ED0-4CEA-A472-C3C4DA9FF51B}" destId="{34791BAA-8FDB-45E4-A44A-E0DD246EFF72}" srcOrd="1" destOrd="0" presId="urn:microsoft.com/office/officeart/2005/8/layout/hierarchy1"/>
    <dgm:cxn modelId="{C74070C2-0AE9-41C6-B367-1E57227BF492}" type="presParOf" srcId="{F6A836D3-88D3-4B4B-B5DC-AFC6F2E0FD11}" destId="{44B43B42-173C-44EF-B90D-1BF9D2BC2D47}" srcOrd="1" destOrd="0" presId="urn:microsoft.com/office/officeart/2005/8/layout/hierarchy1"/>
    <dgm:cxn modelId="{D1D2DCB6-9609-4A56-A005-9F06034184A7}" type="presParOf" srcId="{44B43B42-173C-44EF-B90D-1BF9D2BC2D47}" destId="{EBA3FDCC-7E15-448D-AEA2-30BD9EA0D4C1}" srcOrd="0" destOrd="0" presId="urn:microsoft.com/office/officeart/2005/8/layout/hierarchy1"/>
    <dgm:cxn modelId="{AAAC5CF9-478E-4767-8E5F-7E3E8AAE39D5}" type="presParOf" srcId="{44B43B42-173C-44EF-B90D-1BF9D2BC2D47}" destId="{EB61E220-9A06-4028-ACDE-BFB16AD122FA}" srcOrd="1" destOrd="0" presId="urn:microsoft.com/office/officeart/2005/8/layout/hierarchy1"/>
    <dgm:cxn modelId="{BB182555-6F36-4BAE-BC01-E0334A7FB848}" type="presParOf" srcId="{EB61E220-9A06-4028-ACDE-BFB16AD122FA}" destId="{213770F9-B3DC-43E4-8FB3-BAAD925A07C9}" srcOrd="0" destOrd="0" presId="urn:microsoft.com/office/officeart/2005/8/layout/hierarchy1"/>
    <dgm:cxn modelId="{1B50DA35-19E6-4111-9AFB-055E68720600}" type="presParOf" srcId="{213770F9-B3DC-43E4-8FB3-BAAD925A07C9}" destId="{0C181821-51D4-446C-81D2-3EB3C6D6AB09}" srcOrd="0" destOrd="0" presId="urn:microsoft.com/office/officeart/2005/8/layout/hierarchy1"/>
    <dgm:cxn modelId="{3E10CDA2-C28A-4E1A-8D03-B095BD2E86D9}" type="presParOf" srcId="{213770F9-B3DC-43E4-8FB3-BAAD925A07C9}" destId="{E78EFAD9-B8AD-488E-8330-3CC60BCC00D1}" srcOrd="1" destOrd="0" presId="urn:microsoft.com/office/officeart/2005/8/layout/hierarchy1"/>
    <dgm:cxn modelId="{AF11F99E-ABB1-4A63-93E7-4401A795F810}" type="presParOf" srcId="{EB61E220-9A06-4028-ACDE-BFB16AD122FA}" destId="{B50C80C6-D820-493D-B1F3-6070B84A7E89}" srcOrd="1" destOrd="0" presId="urn:microsoft.com/office/officeart/2005/8/layout/hierarchy1"/>
    <dgm:cxn modelId="{8A784E42-1470-4B99-8F1D-016FA6B22959}" type="presParOf" srcId="{B50C80C6-D820-493D-B1F3-6070B84A7E89}" destId="{4C1C77CB-1CED-4D65-9035-BD1CB84157C7}" srcOrd="0" destOrd="0" presId="urn:microsoft.com/office/officeart/2005/8/layout/hierarchy1"/>
    <dgm:cxn modelId="{758A50D0-B9B8-4C08-B5E0-00D3FDF1F8CF}" type="presParOf" srcId="{B50C80C6-D820-493D-B1F3-6070B84A7E89}" destId="{2AC452DD-805C-412C-B30E-458B6C5513C7}" srcOrd="1" destOrd="0" presId="urn:microsoft.com/office/officeart/2005/8/layout/hierarchy1"/>
    <dgm:cxn modelId="{F1A97F75-A742-4906-BFF4-B3F452A27314}" type="presParOf" srcId="{2AC452DD-805C-412C-B30E-458B6C5513C7}" destId="{0855E11C-88C5-4DF3-BBFE-2AF95D165E7E}" srcOrd="0" destOrd="0" presId="urn:microsoft.com/office/officeart/2005/8/layout/hierarchy1"/>
    <dgm:cxn modelId="{A5BE2C92-5B97-4074-BB05-830F4F7BD384}" type="presParOf" srcId="{0855E11C-88C5-4DF3-BBFE-2AF95D165E7E}" destId="{39078852-29F4-4E33-80EE-24B24759CF02}" srcOrd="0" destOrd="0" presId="urn:microsoft.com/office/officeart/2005/8/layout/hierarchy1"/>
    <dgm:cxn modelId="{0A8FAF0E-967B-48C3-8347-2B7D298489BA}" type="presParOf" srcId="{0855E11C-88C5-4DF3-BBFE-2AF95D165E7E}" destId="{BDB64478-84F2-4A5C-BC40-D0E6A71BD41D}" srcOrd="1" destOrd="0" presId="urn:microsoft.com/office/officeart/2005/8/layout/hierarchy1"/>
    <dgm:cxn modelId="{E03AA54F-2263-4B31-B5CC-18543EB5E1D5}" type="presParOf" srcId="{2AC452DD-805C-412C-B30E-458B6C5513C7}" destId="{005253D7-DC27-48FC-80BB-C18E8F5536A9}" srcOrd="1" destOrd="0" presId="urn:microsoft.com/office/officeart/2005/8/layout/hierarchy1"/>
    <dgm:cxn modelId="{1107B232-2E67-4D69-BC67-60C3793C5D35}" type="presParOf" srcId="{209F6A37-2D83-47A6-9F6A-D4006E805BC9}" destId="{2DBDAF3D-34DE-43F3-BA41-270969FE619B}" srcOrd="4" destOrd="0" presId="urn:microsoft.com/office/officeart/2005/8/layout/hierarchy1"/>
    <dgm:cxn modelId="{A4DFEBAD-63CB-489F-BE79-E1C1FDDBCA8F}" type="presParOf" srcId="{209F6A37-2D83-47A6-9F6A-D4006E805BC9}" destId="{DAD9F12D-6525-4BB5-A30B-56AAA5AC5270}" srcOrd="5" destOrd="0" presId="urn:microsoft.com/office/officeart/2005/8/layout/hierarchy1"/>
    <dgm:cxn modelId="{4B789429-F0D7-4EFE-A273-EE9AD18C7356}" type="presParOf" srcId="{DAD9F12D-6525-4BB5-A30B-56AAA5AC5270}" destId="{C088C2A7-5A44-4222-A24F-67D34F7770FB}" srcOrd="0" destOrd="0" presId="urn:microsoft.com/office/officeart/2005/8/layout/hierarchy1"/>
    <dgm:cxn modelId="{47747FDB-67AE-4405-808C-D9DEC2F4410A}" type="presParOf" srcId="{C088C2A7-5A44-4222-A24F-67D34F7770FB}" destId="{60611E45-F9E7-4096-90A8-17B8DE79B1AB}" srcOrd="0" destOrd="0" presId="urn:microsoft.com/office/officeart/2005/8/layout/hierarchy1"/>
    <dgm:cxn modelId="{AABF9359-00C8-462B-B4E3-ADF28A0C829B}" type="presParOf" srcId="{C088C2A7-5A44-4222-A24F-67D34F7770FB}" destId="{EA4A2AA4-7ED4-497E-8139-E788AFCB6382}" srcOrd="1" destOrd="0" presId="urn:microsoft.com/office/officeart/2005/8/layout/hierarchy1"/>
    <dgm:cxn modelId="{D1207FAB-FE93-4837-8154-D1D00DF99AFE}" type="presParOf" srcId="{DAD9F12D-6525-4BB5-A30B-56AAA5AC5270}" destId="{672FE6DC-E804-4F62-A24E-CAD9B23701F1}"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CBFBE-B9A9-4783-9CDB-36CC20C75230}">
      <dsp:nvSpPr>
        <dsp:cNvPr id="0" name=""/>
        <dsp:cNvSpPr/>
      </dsp:nvSpPr>
      <dsp:spPr>
        <a:xfrm rot="5400000">
          <a:off x="5321998" y="-697792"/>
          <a:ext cx="496469" cy="3337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Mr. R. Dinesh Kumar</a:t>
          </a:r>
          <a:endParaRPr lang="en-US" sz="2000" b="1" kern="1200" dirty="0"/>
        </a:p>
      </dsp:txBody>
      <dsp:txXfrm rot="-5400000">
        <a:off x="3901477" y="746965"/>
        <a:ext cx="3313275" cy="447997"/>
      </dsp:txXfrm>
    </dsp:sp>
    <dsp:sp modelId="{DACF8C13-9B19-41E1-AC45-14DD37127716}">
      <dsp:nvSpPr>
        <dsp:cNvPr id="0" name=""/>
        <dsp:cNvSpPr/>
      </dsp:nvSpPr>
      <dsp:spPr>
        <a:xfrm>
          <a:off x="309874" y="382774"/>
          <a:ext cx="3510311" cy="111821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FOUNDER &amp; MANAGING DIRECTOR</a:t>
          </a:r>
          <a:endParaRPr lang="en-US" sz="2000" kern="1200" dirty="0"/>
        </a:p>
      </dsp:txBody>
      <dsp:txXfrm>
        <a:off x="364461" y="437361"/>
        <a:ext cx="3401137" cy="1009039"/>
      </dsp:txXfrm>
    </dsp:sp>
    <dsp:sp modelId="{FCAE09CF-F63E-45BE-A874-878E6FFE9F35}">
      <dsp:nvSpPr>
        <dsp:cNvPr id="0" name=""/>
        <dsp:cNvSpPr/>
      </dsp:nvSpPr>
      <dsp:spPr>
        <a:xfrm rot="5400000">
          <a:off x="3738008" y="844196"/>
          <a:ext cx="495872" cy="29223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C. Mohan Doss</a:t>
          </a:r>
          <a:endParaRPr lang="en-US" sz="2000" b="1" kern="1200" dirty="0"/>
        </a:p>
      </dsp:txBody>
      <dsp:txXfrm rot="-5400000">
        <a:off x="2524794" y="2081616"/>
        <a:ext cx="2898094" cy="447460"/>
      </dsp:txXfrm>
    </dsp:sp>
    <dsp:sp modelId="{D479B836-BD37-43A8-8055-E1D72155D70B}">
      <dsp:nvSpPr>
        <dsp:cNvPr id="0" name=""/>
        <dsp:cNvSpPr/>
      </dsp:nvSpPr>
      <dsp:spPr>
        <a:xfrm>
          <a:off x="772185" y="1828821"/>
          <a:ext cx="1722460" cy="89790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SECRETARY</a:t>
          </a:r>
          <a:endParaRPr lang="en-US" sz="2000" kern="1200" dirty="0"/>
        </a:p>
      </dsp:txBody>
      <dsp:txXfrm>
        <a:off x="816017" y="1872653"/>
        <a:ext cx="1634796" cy="810239"/>
      </dsp:txXfrm>
    </dsp:sp>
    <dsp:sp modelId="{445BC43E-CD6F-4D1D-8DF6-00E0086B0421}">
      <dsp:nvSpPr>
        <dsp:cNvPr id="0" name=""/>
        <dsp:cNvSpPr/>
      </dsp:nvSpPr>
      <dsp:spPr>
        <a:xfrm rot="5400000">
          <a:off x="3324681" y="2248084"/>
          <a:ext cx="503274" cy="22554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J. </a:t>
          </a:r>
          <a:r>
            <a:rPr lang="en-US" sz="2000" b="1" kern="1200" dirty="0" err="1" smtClean="0"/>
            <a:t>Upendran</a:t>
          </a:r>
          <a:r>
            <a:rPr lang="en-US" sz="2000" b="1" kern="1200" dirty="0" smtClean="0"/>
            <a:t> </a:t>
          </a:r>
          <a:endParaRPr lang="en-US" sz="2000" b="1" kern="1200" dirty="0"/>
        </a:p>
      </dsp:txBody>
      <dsp:txXfrm rot="-5400000">
        <a:off x="2448571" y="3148762"/>
        <a:ext cx="2230927" cy="454138"/>
      </dsp:txXfrm>
    </dsp:sp>
    <dsp:sp modelId="{02F10E40-BB7C-4754-82BC-AACCE64E51AF}">
      <dsp:nvSpPr>
        <dsp:cNvPr id="0" name=""/>
        <dsp:cNvSpPr/>
      </dsp:nvSpPr>
      <dsp:spPr>
        <a:xfrm>
          <a:off x="772185" y="2895597"/>
          <a:ext cx="1706890" cy="81739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TREASURER</a:t>
          </a:r>
          <a:endParaRPr lang="en-US" sz="2000" kern="1200" dirty="0"/>
        </a:p>
      </dsp:txBody>
      <dsp:txXfrm>
        <a:off x="812087" y="2935499"/>
        <a:ext cx="1627086" cy="737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DAF3D-34DE-43F3-BA41-270969FE619B}">
      <dsp:nvSpPr>
        <dsp:cNvPr id="0" name=""/>
        <dsp:cNvSpPr/>
      </dsp:nvSpPr>
      <dsp:spPr>
        <a:xfrm>
          <a:off x="4358528" y="701142"/>
          <a:ext cx="2650025" cy="393256"/>
        </a:xfrm>
        <a:custGeom>
          <a:avLst/>
          <a:gdLst/>
          <a:ahLst/>
          <a:cxnLst/>
          <a:rect l="0" t="0" r="0" b="0"/>
          <a:pathLst>
            <a:path>
              <a:moveTo>
                <a:pt x="0" y="0"/>
              </a:moveTo>
              <a:lnTo>
                <a:pt x="0" y="291419"/>
              </a:lnTo>
              <a:lnTo>
                <a:pt x="2650025" y="291419"/>
              </a:lnTo>
              <a:lnTo>
                <a:pt x="2650025" y="39325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1C77CB-1CED-4D65-9035-BD1CB84157C7}">
      <dsp:nvSpPr>
        <dsp:cNvPr id="0" name=""/>
        <dsp:cNvSpPr/>
      </dsp:nvSpPr>
      <dsp:spPr>
        <a:xfrm>
          <a:off x="5471564" y="4418356"/>
          <a:ext cx="91440" cy="418609"/>
        </a:xfrm>
        <a:custGeom>
          <a:avLst/>
          <a:gdLst/>
          <a:ahLst/>
          <a:cxnLst/>
          <a:rect l="0" t="0" r="0" b="0"/>
          <a:pathLst>
            <a:path>
              <a:moveTo>
                <a:pt x="46709" y="0"/>
              </a:moveTo>
              <a:lnTo>
                <a:pt x="46709" y="316772"/>
              </a:lnTo>
              <a:lnTo>
                <a:pt x="45720" y="316772"/>
              </a:lnTo>
              <a:lnTo>
                <a:pt x="45720" y="41860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BA3FDCC-7E15-448D-AEA2-30BD9EA0D4C1}">
      <dsp:nvSpPr>
        <dsp:cNvPr id="0" name=""/>
        <dsp:cNvSpPr/>
      </dsp:nvSpPr>
      <dsp:spPr>
        <a:xfrm>
          <a:off x="5472554" y="3599088"/>
          <a:ext cx="91440" cy="323479"/>
        </a:xfrm>
        <a:custGeom>
          <a:avLst/>
          <a:gdLst/>
          <a:ahLst/>
          <a:cxnLst/>
          <a:rect l="0" t="0" r="0" b="0"/>
          <a:pathLst>
            <a:path>
              <a:moveTo>
                <a:pt x="108995" y="0"/>
              </a:moveTo>
              <a:lnTo>
                <a:pt x="108995" y="221642"/>
              </a:lnTo>
              <a:lnTo>
                <a:pt x="45720" y="221642"/>
              </a:lnTo>
              <a:lnTo>
                <a:pt x="45720" y="32347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82D95E-33E8-4450-8562-25B349049BD2}">
      <dsp:nvSpPr>
        <dsp:cNvPr id="0" name=""/>
        <dsp:cNvSpPr/>
      </dsp:nvSpPr>
      <dsp:spPr>
        <a:xfrm>
          <a:off x="5468201" y="2640098"/>
          <a:ext cx="113347" cy="291864"/>
        </a:xfrm>
        <a:custGeom>
          <a:avLst/>
          <a:gdLst/>
          <a:ahLst/>
          <a:cxnLst/>
          <a:rect l="0" t="0" r="0" b="0"/>
          <a:pathLst>
            <a:path>
              <a:moveTo>
                <a:pt x="0" y="0"/>
              </a:moveTo>
              <a:lnTo>
                <a:pt x="0" y="190027"/>
              </a:lnTo>
              <a:lnTo>
                <a:pt x="113347" y="190027"/>
              </a:lnTo>
              <a:lnTo>
                <a:pt x="113347" y="29186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F76062-022B-4F8E-9BDC-893896FDCC1F}">
      <dsp:nvSpPr>
        <dsp:cNvPr id="0" name=""/>
        <dsp:cNvSpPr/>
      </dsp:nvSpPr>
      <dsp:spPr>
        <a:xfrm>
          <a:off x="4399647" y="1746794"/>
          <a:ext cx="1068554" cy="195254"/>
        </a:xfrm>
        <a:custGeom>
          <a:avLst/>
          <a:gdLst/>
          <a:ahLst/>
          <a:cxnLst/>
          <a:rect l="0" t="0" r="0" b="0"/>
          <a:pathLst>
            <a:path>
              <a:moveTo>
                <a:pt x="0" y="0"/>
              </a:moveTo>
              <a:lnTo>
                <a:pt x="0" y="93417"/>
              </a:lnTo>
              <a:lnTo>
                <a:pt x="1068554" y="93417"/>
              </a:lnTo>
              <a:lnTo>
                <a:pt x="1068554" y="19525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15C3BCE-BC0F-4483-8463-BC0896969965}">
      <dsp:nvSpPr>
        <dsp:cNvPr id="0" name=""/>
        <dsp:cNvSpPr/>
      </dsp:nvSpPr>
      <dsp:spPr>
        <a:xfrm>
          <a:off x="3655860" y="4578111"/>
          <a:ext cx="91440" cy="319709"/>
        </a:xfrm>
        <a:custGeom>
          <a:avLst/>
          <a:gdLst/>
          <a:ahLst/>
          <a:cxnLst/>
          <a:rect l="0" t="0" r="0" b="0"/>
          <a:pathLst>
            <a:path>
              <a:moveTo>
                <a:pt x="45720" y="0"/>
              </a:moveTo>
              <a:lnTo>
                <a:pt x="45720" y="31970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E22945-1DFE-438C-96CD-A07C95040CBB}">
      <dsp:nvSpPr>
        <dsp:cNvPr id="0" name=""/>
        <dsp:cNvSpPr/>
      </dsp:nvSpPr>
      <dsp:spPr>
        <a:xfrm>
          <a:off x="3567973" y="3553812"/>
          <a:ext cx="133607" cy="326250"/>
        </a:xfrm>
        <a:custGeom>
          <a:avLst/>
          <a:gdLst/>
          <a:ahLst/>
          <a:cxnLst/>
          <a:rect l="0" t="0" r="0" b="0"/>
          <a:pathLst>
            <a:path>
              <a:moveTo>
                <a:pt x="0" y="0"/>
              </a:moveTo>
              <a:lnTo>
                <a:pt x="0" y="224413"/>
              </a:lnTo>
              <a:lnTo>
                <a:pt x="133607" y="224413"/>
              </a:lnTo>
              <a:lnTo>
                <a:pt x="133607" y="32625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80B2D3-DC00-48F5-AEB8-7E04F8047642}">
      <dsp:nvSpPr>
        <dsp:cNvPr id="0" name=""/>
        <dsp:cNvSpPr/>
      </dsp:nvSpPr>
      <dsp:spPr>
        <a:xfrm>
          <a:off x="3567973" y="2575640"/>
          <a:ext cx="99221" cy="280123"/>
        </a:xfrm>
        <a:custGeom>
          <a:avLst/>
          <a:gdLst/>
          <a:ahLst/>
          <a:cxnLst/>
          <a:rect l="0" t="0" r="0" b="0"/>
          <a:pathLst>
            <a:path>
              <a:moveTo>
                <a:pt x="99221" y="0"/>
              </a:moveTo>
              <a:lnTo>
                <a:pt x="99221" y="178286"/>
              </a:lnTo>
              <a:lnTo>
                <a:pt x="0" y="178286"/>
              </a:lnTo>
              <a:lnTo>
                <a:pt x="0" y="28012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62BB9B-E150-48EE-B884-C2E04A109011}">
      <dsp:nvSpPr>
        <dsp:cNvPr id="0" name=""/>
        <dsp:cNvSpPr/>
      </dsp:nvSpPr>
      <dsp:spPr>
        <a:xfrm>
          <a:off x="3667195" y="1746794"/>
          <a:ext cx="732452" cy="195254"/>
        </a:xfrm>
        <a:custGeom>
          <a:avLst/>
          <a:gdLst/>
          <a:ahLst/>
          <a:cxnLst/>
          <a:rect l="0" t="0" r="0" b="0"/>
          <a:pathLst>
            <a:path>
              <a:moveTo>
                <a:pt x="732452" y="0"/>
              </a:moveTo>
              <a:lnTo>
                <a:pt x="732452" y="93417"/>
              </a:lnTo>
              <a:lnTo>
                <a:pt x="0" y="93417"/>
              </a:lnTo>
              <a:lnTo>
                <a:pt x="0" y="19525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FF3D1F-F7DB-4D40-80D7-BE6CF516B286}">
      <dsp:nvSpPr>
        <dsp:cNvPr id="0" name=""/>
        <dsp:cNvSpPr/>
      </dsp:nvSpPr>
      <dsp:spPr>
        <a:xfrm>
          <a:off x="4312808" y="701142"/>
          <a:ext cx="91440" cy="477210"/>
        </a:xfrm>
        <a:custGeom>
          <a:avLst/>
          <a:gdLst/>
          <a:ahLst/>
          <a:cxnLst/>
          <a:rect l="0" t="0" r="0" b="0"/>
          <a:pathLst>
            <a:path>
              <a:moveTo>
                <a:pt x="45720" y="0"/>
              </a:moveTo>
              <a:lnTo>
                <a:pt x="45720" y="375373"/>
              </a:lnTo>
              <a:lnTo>
                <a:pt x="86838" y="375373"/>
              </a:lnTo>
              <a:lnTo>
                <a:pt x="86838" y="47721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3063AC-B192-4893-A680-0A778599483C}">
      <dsp:nvSpPr>
        <dsp:cNvPr id="0" name=""/>
        <dsp:cNvSpPr/>
      </dsp:nvSpPr>
      <dsp:spPr>
        <a:xfrm>
          <a:off x="1389098" y="701142"/>
          <a:ext cx="2969429" cy="393256"/>
        </a:xfrm>
        <a:custGeom>
          <a:avLst/>
          <a:gdLst/>
          <a:ahLst/>
          <a:cxnLst/>
          <a:rect l="0" t="0" r="0" b="0"/>
          <a:pathLst>
            <a:path>
              <a:moveTo>
                <a:pt x="2969429" y="0"/>
              </a:moveTo>
              <a:lnTo>
                <a:pt x="2969429" y="291419"/>
              </a:lnTo>
              <a:lnTo>
                <a:pt x="0" y="291419"/>
              </a:lnTo>
              <a:lnTo>
                <a:pt x="0" y="39325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9D4EC3-8E2C-4579-985B-A09DEA0A669A}">
      <dsp:nvSpPr>
        <dsp:cNvPr id="0" name=""/>
        <dsp:cNvSpPr/>
      </dsp:nvSpPr>
      <dsp:spPr>
        <a:xfrm>
          <a:off x="2855486" y="3093"/>
          <a:ext cx="3006083" cy="69804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B1C44E-8E15-4EFD-BA78-2F13655D5FF8}">
      <dsp:nvSpPr>
        <dsp:cNvPr id="0" name=""/>
        <dsp:cNvSpPr/>
      </dsp:nvSpPr>
      <dsp:spPr>
        <a:xfrm>
          <a:off x="2977630" y="119129"/>
          <a:ext cx="3006083" cy="698048"/>
        </a:xfrm>
        <a:prstGeom prst="roundRect">
          <a:avLst>
            <a:gd name="adj" fmla="val 10000"/>
          </a:avLst>
        </a:prstGeom>
        <a:solidFill>
          <a:schemeClr val="accent2">
            <a:lumMod val="20000"/>
            <a:lumOff val="80000"/>
            <a:alpha val="9000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FOUNDER  &amp; </a:t>
          </a:r>
        </a:p>
        <a:p>
          <a:pPr lvl="0" algn="ctr" defTabSz="622300">
            <a:lnSpc>
              <a:spcPct val="90000"/>
            </a:lnSpc>
            <a:spcBef>
              <a:spcPct val="0"/>
            </a:spcBef>
            <a:spcAft>
              <a:spcPct val="35000"/>
            </a:spcAft>
          </a:pPr>
          <a:r>
            <a:rPr lang="en-US" sz="1400" b="1" kern="1200" dirty="0" smtClean="0"/>
            <a:t>MANAGING DIRECTOR</a:t>
          </a:r>
          <a:endParaRPr lang="en-US" sz="1400" b="1" kern="1200" dirty="0"/>
        </a:p>
      </dsp:txBody>
      <dsp:txXfrm>
        <a:off x="2998075" y="139574"/>
        <a:ext cx="2965193" cy="657158"/>
      </dsp:txXfrm>
    </dsp:sp>
    <dsp:sp modelId="{EC7A2817-BB33-45CC-B03E-A4A52656EB13}">
      <dsp:nvSpPr>
        <dsp:cNvPr id="0" name=""/>
        <dsp:cNvSpPr/>
      </dsp:nvSpPr>
      <dsp:spPr>
        <a:xfrm>
          <a:off x="240847" y="1094398"/>
          <a:ext cx="2296503" cy="69804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6F2326-8451-42F5-909B-4B460C670B65}">
      <dsp:nvSpPr>
        <dsp:cNvPr id="0" name=""/>
        <dsp:cNvSpPr/>
      </dsp:nvSpPr>
      <dsp:spPr>
        <a:xfrm>
          <a:off x="362990" y="1210434"/>
          <a:ext cx="2296503" cy="698048"/>
        </a:xfrm>
        <a:prstGeom prst="roundRect">
          <a:avLst>
            <a:gd name="adj" fmla="val 10000"/>
          </a:avLst>
        </a:prstGeom>
        <a:solidFill>
          <a:schemeClr val="bg1">
            <a:lumMod val="65000"/>
            <a:alpha val="9000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SECRETARY</a:t>
          </a:r>
          <a:endParaRPr lang="en-US" sz="1000" kern="1200" dirty="0"/>
        </a:p>
      </dsp:txBody>
      <dsp:txXfrm>
        <a:off x="383435" y="1230879"/>
        <a:ext cx="2255613" cy="657158"/>
      </dsp:txXfrm>
    </dsp:sp>
    <dsp:sp modelId="{E1B2D6D5-DC20-4CC3-A27C-9A915548D418}">
      <dsp:nvSpPr>
        <dsp:cNvPr id="0" name=""/>
        <dsp:cNvSpPr/>
      </dsp:nvSpPr>
      <dsp:spPr>
        <a:xfrm>
          <a:off x="3309866" y="1178352"/>
          <a:ext cx="2179560" cy="568441"/>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848518-43E4-48AD-8748-DA6889E78DFB}">
      <dsp:nvSpPr>
        <dsp:cNvPr id="0" name=""/>
        <dsp:cNvSpPr/>
      </dsp:nvSpPr>
      <dsp:spPr>
        <a:xfrm>
          <a:off x="3432010" y="1294388"/>
          <a:ext cx="2179560" cy="568441"/>
        </a:xfrm>
        <a:prstGeom prst="roundRect">
          <a:avLst>
            <a:gd name="adj" fmla="val 10000"/>
          </a:avLst>
        </a:prstGeom>
        <a:solidFill>
          <a:schemeClr val="bg1">
            <a:lumMod val="65000"/>
            <a:alpha val="9000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ADMIN/ACCOUNTS</a:t>
          </a:r>
          <a:endParaRPr lang="en-US" sz="1000" kern="1200" dirty="0"/>
        </a:p>
      </dsp:txBody>
      <dsp:txXfrm>
        <a:off x="3448659" y="1311037"/>
        <a:ext cx="2146262" cy="535143"/>
      </dsp:txXfrm>
    </dsp:sp>
    <dsp:sp modelId="{4C60C1B6-47B8-4ACA-8FF7-39D103E173F0}">
      <dsp:nvSpPr>
        <dsp:cNvPr id="0" name=""/>
        <dsp:cNvSpPr/>
      </dsp:nvSpPr>
      <dsp:spPr>
        <a:xfrm>
          <a:off x="2888953" y="1942049"/>
          <a:ext cx="1556483" cy="633590"/>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8C820F-9AB1-4CE9-9B85-233BCCDCAE83}">
      <dsp:nvSpPr>
        <dsp:cNvPr id="0" name=""/>
        <dsp:cNvSpPr/>
      </dsp:nvSpPr>
      <dsp:spPr>
        <a:xfrm>
          <a:off x="3011096" y="2058085"/>
          <a:ext cx="1556483" cy="6335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SOCIAL WORKERS</a:t>
          </a:r>
          <a:endParaRPr lang="en-US" sz="1200" kern="1200" dirty="0"/>
        </a:p>
      </dsp:txBody>
      <dsp:txXfrm>
        <a:off x="3029653" y="2076642"/>
        <a:ext cx="1519369" cy="596476"/>
      </dsp:txXfrm>
    </dsp:sp>
    <dsp:sp modelId="{6304F64A-EDCD-4699-A96C-4555ADB935B9}">
      <dsp:nvSpPr>
        <dsp:cNvPr id="0" name=""/>
        <dsp:cNvSpPr/>
      </dsp:nvSpPr>
      <dsp:spPr>
        <a:xfrm>
          <a:off x="2925862" y="2855763"/>
          <a:ext cx="1284222" cy="69804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87A6CF-11A8-48FF-8A64-EFAFE5BBDE4C}">
      <dsp:nvSpPr>
        <dsp:cNvPr id="0" name=""/>
        <dsp:cNvSpPr/>
      </dsp:nvSpPr>
      <dsp:spPr>
        <a:xfrm>
          <a:off x="3048005" y="2971800"/>
          <a:ext cx="1284222" cy="6980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FIELD WORKERS</a:t>
          </a:r>
          <a:endParaRPr lang="en-US" sz="1300" kern="1200" dirty="0"/>
        </a:p>
      </dsp:txBody>
      <dsp:txXfrm>
        <a:off x="3068450" y="2992245"/>
        <a:ext cx="1243332" cy="657158"/>
      </dsp:txXfrm>
    </dsp:sp>
    <dsp:sp modelId="{C6EC7688-1BF6-441C-94AB-9D70826B3C57}">
      <dsp:nvSpPr>
        <dsp:cNvPr id="0" name=""/>
        <dsp:cNvSpPr/>
      </dsp:nvSpPr>
      <dsp:spPr>
        <a:xfrm>
          <a:off x="3151936" y="3880063"/>
          <a:ext cx="1099289" cy="69804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316E21-D4A2-473C-82F5-E09912CF3FA5}">
      <dsp:nvSpPr>
        <dsp:cNvPr id="0" name=""/>
        <dsp:cNvSpPr/>
      </dsp:nvSpPr>
      <dsp:spPr>
        <a:xfrm>
          <a:off x="3274079" y="3996099"/>
          <a:ext cx="1099289" cy="6980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EVENING TUTION TEACHER</a:t>
          </a:r>
          <a:endParaRPr lang="en-US" sz="1300" kern="1200" dirty="0"/>
        </a:p>
      </dsp:txBody>
      <dsp:txXfrm>
        <a:off x="3294524" y="4016544"/>
        <a:ext cx="1058399" cy="657158"/>
      </dsp:txXfrm>
    </dsp:sp>
    <dsp:sp modelId="{579E68F8-4E1A-447F-9A38-CB86C13B103C}">
      <dsp:nvSpPr>
        <dsp:cNvPr id="0" name=""/>
        <dsp:cNvSpPr/>
      </dsp:nvSpPr>
      <dsp:spPr>
        <a:xfrm>
          <a:off x="3151936" y="4897821"/>
          <a:ext cx="1099289" cy="69804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180F1D-48A7-47D5-BD58-2E077FB6225A}">
      <dsp:nvSpPr>
        <dsp:cNvPr id="0" name=""/>
        <dsp:cNvSpPr/>
      </dsp:nvSpPr>
      <dsp:spPr>
        <a:xfrm>
          <a:off x="3274079" y="5013857"/>
          <a:ext cx="1099289" cy="6980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TAILORING TEACHER</a:t>
          </a:r>
          <a:endParaRPr lang="en-US" sz="1300" kern="1200" dirty="0"/>
        </a:p>
      </dsp:txBody>
      <dsp:txXfrm>
        <a:off x="3294524" y="5034302"/>
        <a:ext cx="1058399" cy="657158"/>
      </dsp:txXfrm>
    </dsp:sp>
    <dsp:sp modelId="{586B95D7-6AC0-4B55-B143-01E1074D5782}">
      <dsp:nvSpPr>
        <dsp:cNvPr id="0" name=""/>
        <dsp:cNvSpPr/>
      </dsp:nvSpPr>
      <dsp:spPr>
        <a:xfrm>
          <a:off x="4792331" y="1942049"/>
          <a:ext cx="1351740" cy="69804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57472E-B067-419F-A98D-38FEC33D3428}">
      <dsp:nvSpPr>
        <dsp:cNvPr id="0" name=""/>
        <dsp:cNvSpPr/>
      </dsp:nvSpPr>
      <dsp:spPr>
        <a:xfrm>
          <a:off x="4914474" y="2058085"/>
          <a:ext cx="1351740" cy="6980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NURSING STAFF/CARETAKER</a:t>
          </a:r>
          <a:endParaRPr lang="en-US" sz="1050" kern="1200" dirty="0"/>
        </a:p>
      </dsp:txBody>
      <dsp:txXfrm>
        <a:off x="4934919" y="2078530"/>
        <a:ext cx="1310850" cy="657158"/>
      </dsp:txXfrm>
    </dsp:sp>
    <dsp:sp modelId="{BA6FD7BD-0C47-46DC-A866-5F0182D6133D}">
      <dsp:nvSpPr>
        <dsp:cNvPr id="0" name=""/>
        <dsp:cNvSpPr/>
      </dsp:nvSpPr>
      <dsp:spPr>
        <a:xfrm>
          <a:off x="4678461" y="2931962"/>
          <a:ext cx="1806176" cy="66712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791BAA-8FDB-45E4-A44A-E0DD246EFF72}">
      <dsp:nvSpPr>
        <dsp:cNvPr id="0" name=""/>
        <dsp:cNvSpPr/>
      </dsp:nvSpPr>
      <dsp:spPr>
        <a:xfrm>
          <a:off x="4800604" y="3047999"/>
          <a:ext cx="1806176" cy="66712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ASSISTANT CARETAKER</a:t>
          </a:r>
          <a:endParaRPr lang="en-US" sz="1300" kern="1200" dirty="0"/>
        </a:p>
      </dsp:txBody>
      <dsp:txXfrm>
        <a:off x="4820143" y="3067538"/>
        <a:ext cx="1767098" cy="628047"/>
      </dsp:txXfrm>
    </dsp:sp>
    <dsp:sp modelId="{0C181821-51D4-446C-81D2-3EB3C6D6AB09}">
      <dsp:nvSpPr>
        <dsp:cNvPr id="0" name=""/>
        <dsp:cNvSpPr/>
      </dsp:nvSpPr>
      <dsp:spPr>
        <a:xfrm>
          <a:off x="4907052" y="3922567"/>
          <a:ext cx="1222442" cy="495789"/>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8EFAD9-B8AD-488E-8330-3CC60BCC00D1}">
      <dsp:nvSpPr>
        <dsp:cNvPr id="0" name=""/>
        <dsp:cNvSpPr/>
      </dsp:nvSpPr>
      <dsp:spPr>
        <a:xfrm>
          <a:off x="5029196" y="4038603"/>
          <a:ext cx="1222442" cy="4957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COOK</a:t>
          </a:r>
          <a:endParaRPr lang="en-US" sz="1300" kern="1200" dirty="0"/>
        </a:p>
      </dsp:txBody>
      <dsp:txXfrm>
        <a:off x="5043717" y="4053124"/>
        <a:ext cx="1193400" cy="466747"/>
      </dsp:txXfrm>
    </dsp:sp>
    <dsp:sp modelId="{39078852-29F4-4E33-80EE-24B24759CF02}">
      <dsp:nvSpPr>
        <dsp:cNvPr id="0" name=""/>
        <dsp:cNvSpPr/>
      </dsp:nvSpPr>
      <dsp:spPr>
        <a:xfrm>
          <a:off x="4830861" y="4836965"/>
          <a:ext cx="1372847" cy="65556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B64478-84F2-4A5C-BC40-D0E6A71BD41D}">
      <dsp:nvSpPr>
        <dsp:cNvPr id="0" name=""/>
        <dsp:cNvSpPr/>
      </dsp:nvSpPr>
      <dsp:spPr>
        <a:xfrm>
          <a:off x="4953004" y="4953002"/>
          <a:ext cx="1372847" cy="6555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HOME MAID</a:t>
          </a:r>
          <a:endParaRPr lang="en-US" sz="1300" kern="1200" dirty="0"/>
        </a:p>
      </dsp:txBody>
      <dsp:txXfrm>
        <a:off x="4972205" y="4972203"/>
        <a:ext cx="1334445" cy="617163"/>
      </dsp:txXfrm>
    </dsp:sp>
    <dsp:sp modelId="{60611E45-F9E7-4096-90A8-17B8DE79B1AB}">
      <dsp:nvSpPr>
        <dsp:cNvPr id="0" name=""/>
        <dsp:cNvSpPr/>
      </dsp:nvSpPr>
      <dsp:spPr>
        <a:xfrm>
          <a:off x="6046912" y="1094398"/>
          <a:ext cx="1923283" cy="533420"/>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4A2AA4-7ED4-497E-8139-E788AFCB6382}">
      <dsp:nvSpPr>
        <dsp:cNvPr id="0" name=""/>
        <dsp:cNvSpPr/>
      </dsp:nvSpPr>
      <dsp:spPr>
        <a:xfrm>
          <a:off x="6169055" y="1210434"/>
          <a:ext cx="1923283" cy="533420"/>
        </a:xfrm>
        <a:prstGeom prst="roundRect">
          <a:avLst>
            <a:gd name="adj" fmla="val 10000"/>
          </a:avLst>
        </a:prstGeom>
        <a:solidFill>
          <a:schemeClr val="bg1">
            <a:lumMod val="65000"/>
            <a:alpha val="9000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TREASURER</a:t>
          </a:r>
          <a:endParaRPr lang="en-US" sz="1000" kern="1200" dirty="0"/>
        </a:p>
      </dsp:txBody>
      <dsp:txXfrm>
        <a:off x="6184678" y="1226057"/>
        <a:ext cx="1892037" cy="5021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667000" y="5029200"/>
            <a:ext cx="6019800" cy="1295400"/>
          </a:xfrm>
        </p:spPr>
        <p:txBody>
          <a:bodyPr>
            <a:noAutofit/>
          </a:bodyPr>
          <a:lstStyle/>
          <a:p>
            <a:pPr>
              <a:buNone/>
            </a:pPr>
            <a:r>
              <a:rPr lang="en-US" sz="4000" dirty="0" smtClean="0">
                <a:solidFill>
                  <a:srgbClr val="C00000"/>
                </a:solidFill>
              </a:rPr>
              <a:t>Annual Report 2018 -2019</a:t>
            </a:r>
          </a:p>
        </p:txBody>
      </p:sp>
      <p:pic>
        <p:nvPicPr>
          <p:cNvPr id="1026" name="Picture 2" descr="D:\Manitham files\All files\MONTHLY REPORT\Annual report ppt\logonew.jpg"/>
          <p:cNvPicPr>
            <a:picLocks noChangeAspect="1" noChangeArrowheads="1"/>
          </p:cNvPicPr>
          <p:nvPr/>
        </p:nvPicPr>
        <p:blipFill>
          <a:blip r:embed="rId2"/>
          <a:srcRect/>
          <a:stretch>
            <a:fillRect/>
          </a:stretch>
        </p:blipFill>
        <p:spPr bwMode="auto">
          <a:xfrm>
            <a:off x="457200" y="762000"/>
            <a:ext cx="8409216" cy="22860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330015"/>
            <a:ext cx="8229600" cy="896112"/>
          </a:xfrm>
        </p:spPr>
        <p:txBody>
          <a:bodyPr>
            <a:normAutofit/>
          </a:bodyPr>
          <a:lstStyle/>
          <a:p>
            <a:r>
              <a:rPr lang="en-US" sz="3600" dirty="0" smtClean="0"/>
              <a:t>OUR SOCIAL INITIATIVES/PROGRAMES</a:t>
            </a:r>
            <a:endParaRPr lang="en-US" sz="3600" dirty="0"/>
          </a:p>
        </p:txBody>
      </p:sp>
      <p:sp>
        <p:nvSpPr>
          <p:cNvPr id="3" name="Content Placeholder 2"/>
          <p:cNvSpPr>
            <a:spLocks noGrp="1"/>
          </p:cNvSpPr>
          <p:nvPr>
            <p:ph idx="1"/>
          </p:nvPr>
        </p:nvSpPr>
        <p:spPr>
          <a:xfrm>
            <a:off x="432953" y="1447800"/>
            <a:ext cx="8229600" cy="4191000"/>
          </a:xfrm>
        </p:spPr>
        <p:txBody>
          <a:bodyPr/>
          <a:lstStyle/>
          <a:p>
            <a:pPr lvl="0"/>
            <a:r>
              <a:rPr lang="en-US" sz="2800" dirty="0" smtClean="0"/>
              <a:t>KANAVU PADIKATTU THITTAM</a:t>
            </a:r>
          </a:p>
          <a:p>
            <a:pPr lvl="0"/>
            <a:r>
              <a:rPr lang="en-US" sz="2800" dirty="0" smtClean="0"/>
              <a:t>MEETHAM PAGIRVOM</a:t>
            </a:r>
          </a:p>
          <a:p>
            <a:pPr lvl="0"/>
            <a:r>
              <a:rPr lang="en-US" sz="2800" dirty="0" smtClean="0"/>
              <a:t>PUTHUMAI PENGAL</a:t>
            </a:r>
          </a:p>
          <a:p>
            <a:pPr lvl="0"/>
            <a:r>
              <a:rPr lang="en-US" sz="2800" dirty="0" smtClean="0"/>
              <a:t>URAVODU INAIPOM</a:t>
            </a:r>
          </a:p>
          <a:p>
            <a:pPr lvl="0"/>
            <a:r>
              <a:rPr lang="en-US" sz="2800" dirty="0" smtClean="0"/>
              <a:t>PASUMAI DESAM</a:t>
            </a:r>
          </a:p>
          <a:p>
            <a:pPr lvl="0"/>
            <a:r>
              <a:rPr lang="en-US" sz="2800" dirty="0" smtClean="0"/>
              <a:t>ARASIYAL PALAGU</a:t>
            </a:r>
          </a:p>
          <a:p>
            <a:r>
              <a:rPr lang="en-US" sz="2800" dirty="0" smtClean="0"/>
              <a:t>SPECIAL PROGRAMME AND CELEBRATIONS</a:t>
            </a:r>
          </a:p>
          <a:p>
            <a:r>
              <a:rPr lang="en-US" sz="2800" dirty="0" smtClean="0"/>
              <a:t>YOUTH LEADERSHIP TRAININGS </a:t>
            </a:r>
          </a:p>
          <a:p>
            <a:pPr lvl="0">
              <a:buNone/>
            </a:pPr>
            <a:endParaRPr lang="en-US" dirty="0" smtClean="0"/>
          </a:p>
          <a:p>
            <a:pPr>
              <a:buNone/>
            </a:pPr>
            <a:endParaRPr lang="en-US" dirty="0"/>
          </a:p>
        </p:txBody>
      </p:sp>
      <p:pic>
        <p:nvPicPr>
          <p:cNvPr id="4" name="Picture 2" descr="D:\Manitham files\All files\MONTHLY REPORT\Annual report ppt\logonew.jpg"/>
          <p:cNvPicPr>
            <a:picLocks noChangeAspect="1" noChangeArrowheads="1"/>
          </p:cNvPicPr>
          <p:nvPr/>
        </p:nvPicPr>
        <p:blipFill>
          <a:blip r:embed="rId2"/>
          <a:srcRect/>
          <a:stretch>
            <a:fillRect/>
          </a:stretch>
        </p:blipFill>
        <p:spPr bwMode="auto">
          <a:xfrm>
            <a:off x="6172200" y="5638800"/>
            <a:ext cx="2788227" cy="876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704088"/>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err="1" smtClean="0">
                <a:solidFill>
                  <a:srgbClr val="FF0000"/>
                </a:solidFill>
              </a:rPr>
              <a:t>Manitham</a:t>
            </a:r>
            <a:r>
              <a:rPr lang="en-US" dirty="0" smtClean="0">
                <a:solidFill>
                  <a:srgbClr val="FF0000"/>
                </a:solidFill>
              </a:rPr>
              <a:t> Schemes with Logo</a:t>
            </a:r>
            <a:endParaRPr lang="en-US"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990600"/>
            <a:ext cx="6172200"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035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543800" cy="685800"/>
          </a:xfrm>
        </p:spPr>
        <p:style>
          <a:lnRef idx="2">
            <a:schemeClr val="accent3"/>
          </a:lnRef>
          <a:fillRef idx="1">
            <a:schemeClr val="lt1"/>
          </a:fillRef>
          <a:effectRef idx="0">
            <a:schemeClr val="accent3"/>
          </a:effectRef>
          <a:fontRef idx="minor">
            <a:schemeClr val="dk1"/>
          </a:fontRef>
        </p:style>
        <p:txBody>
          <a:bodyPr>
            <a:normAutofit/>
          </a:bodyPr>
          <a:lstStyle/>
          <a:p>
            <a:pPr lvl="0"/>
            <a:r>
              <a:rPr lang="en-US" sz="4000" dirty="0" smtClean="0">
                <a:solidFill>
                  <a:srgbClr val="0070C0"/>
                </a:solidFill>
              </a:rPr>
              <a:t>KANAVU PADIKATTU THITTAM</a:t>
            </a:r>
          </a:p>
        </p:txBody>
      </p:sp>
      <p:sp>
        <p:nvSpPr>
          <p:cNvPr id="3" name="Content Placeholder 2"/>
          <p:cNvSpPr>
            <a:spLocks noGrp="1"/>
          </p:cNvSpPr>
          <p:nvPr>
            <p:ph idx="1"/>
          </p:nvPr>
        </p:nvSpPr>
        <p:spPr>
          <a:xfrm>
            <a:off x="304800" y="1600200"/>
            <a:ext cx="8534400" cy="4876800"/>
          </a:xfrm>
        </p:spPr>
        <p:txBody>
          <a:bodyPr>
            <a:normAutofit fontScale="85000" lnSpcReduction="20000"/>
          </a:bodyPr>
          <a:lstStyle/>
          <a:p>
            <a:pPr>
              <a:buNone/>
            </a:pPr>
            <a:endParaRPr lang="en-US" b="1" dirty="0" smtClean="0"/>
          </a:p>
          <a:p>
            <a:pPr>
              <a:buNone/>
            </a:pPr>
            <a:r>
              <a:rPr lang="en-US" b="1" dirty="0" smtClean="0"/>
              <a:t>“Intelligence plus character – that is the goal of true education.”</a:t>
            </a:r>
            <a:r>
              <a:rPr lang="en-US" b="1" i="1" dirty="0" smtClean="0"/>
              <a:t> – K </a:t>
            </a:r>
            <a:r>
              <a:rPr lang="en-US" b="1" i="1" dirty="0" err="1" smtClean="0"/>
              <a:t>Kamarajar</a:t>
            </a:r>
            <a:r>
              <a:rPr lang="en-US" b="1" i="1" dirty="0" smtClean="0"/>
              <a:t>.</a:t>
            </a:r>
          </a:p>
          <a:p>
            <a:pPr>
              <a:buNone/>
            </a:pPr>
            <a:endParaRPr lang="en-US" b="1" i="1" dirty="0" smtClean="0"/>
          </a:p>
          <a:p>
            <a:pPr>
              <a:buNone/>
            </a:pPr>
            <a:r>
              <a:rPr lang="en-US" b="1" dirty="0" smtClean="0"/>
              <a:t>AIM :</a:t>
            </a:r>
          </a:p>
          <a:p>
            <a:pPr algn="just">
              <a:buNone/>
            </a:pPr>
            <a:r>
              <a:rPr lang="en-US" dirty="0" smtClean="0"/>
              <a:t>	Our </a:t>
            </a:r>
            <a:r>
              <a:rPr lang="en-US" b="1" dirty="0" smtClean="0"/>
              <a:t>KANAVU PADIKATTU THITTAM </a:t>
            </a:r>
            <a:r>
              <a:rPr lang="en-US" dirty="0" smtClean="0"/>
              <a:t>focuses on rendering quality education, nutritious food and providing good health care for Orphan  &amp;  semi orphan children.</a:t>
            </a:r>
          </a:p>
          <a:p>
            <a:pPr>
              <a:buNone/>
            </a:pPr>
            <a:endParaRPr lang="en-US" dirty="0" smtClean="0"/>
          </a:p>
          <a:p>
            <a:pPr>
              <a:buNone/>
            </a:pPr>
            <a:r>
              <a:rPr lang="en-US" b="1" dirty="0" smtClean="0"/>
              <a:t>EXECUTION :</a:t>
            </a:r>
          </a:p>
          <a:p>
            <a:pPr algn="just">
              <a:buNone/>
            </a:pPr>
            <a:r>
              <a:rPr lang="en-US" dirty="0" smtClean="0"/>
              <a:t>	We execute this scheme  by providing a piggy bank to the kids of our contributors and donors thereby inculcating the practice of saving  which in turn instills  the feeling of social responsibilities and commitment.     </a:t>
            </a:r>
          </a:p>
          <a:p>
            <a:pPr algn="just">
              <a:buNone/>
            </a:pPr>
            <a:r>
              <a:rPr lang="en-US" i="1" dirty="0" smtClean="0"/>
              <a:t> </a:t>
            </a:r>
            <a:endParaRPr lang="en-US" dirty="0" smtClean="0"/>
          </a:p>
          <a:p>
            <a:pPr>
              <a:buNone/>
            </a:pPr>
            <a:endParaRPr lang="en-US" b="1" i="1" dirty="0" smtClean="0"/>
          </a:p>
          <a:p>
            <a:pPr>
              <a:buNone/>
            </a:pPr>
            <a:endParaRPr lang="en-US" dirty="0" smtClean="0"/>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anitham files\All files\MONTHLY REPORT\JAN 2019\january month photos 2019\undiyal\IMG_20190103_123854.jpg"/>
          <p:cNvPicPr>
            <a:picLocks noGrp="1" noChangeAspect="1" noChangeArrowheads="1"/>
          </p:cNvPicPr>
          <p:nvPr>
            <p:ph idx="1"/>
          </p:nvPr>
        </p:nvPicPr>
        <p:blipFill>
          <a:blip r:embed="rId2" cstate="print"/>
          <a:srcRect/>
          <a:stretch>
            <a:fillRect/>
          </a:stretch>
        </p:blipFill>
        <p:spPr bwMode="auto">
          <a:xfrm rot="624571">
            <a:off x="513894" y="582594"/>
            <a:ext cx="3512600" cy="2634450"/>
          </a:xfrm>
          <a:prstGeom prst="rect">
            <a:avLst/>
          </a:prstGeom>
          <a:noFill/>
        </p:spPr>
      </p:pic>
      <p:pic>
        <p:nvPicPr>
          <p:cNvPr id="6147" name="Picture 3" descr="D:\Manitham files\All files\MONTHLY REPORT\JAN 2019\january month photos 2019\undiyal\IMG-20190103-WA0088.jpg"/>
          <p:cNvPicPr>
            <a:picLocks noChangeAspect="1" noChangeArrowheads="1"/>
          </p:cNvPicPr>
          <p:nvPr/>
        </p:nvPicPr>
        <p:blipFill>
          <a:blip r:embed="rId3"/>
          <a:srcRect/>
          <a:stretch>
            <a:fillRect/>
          </a:stretch>
        </p:blipFill>
        <p:spPr bwMode="auto">
          <a:xfrm rot="21064674">
            <a:off x="697435" y="3465985"/>
            <a:ext cx="3635658" cy="2669539"/>
          </a:xfrm>
          <a:prstGeom prst="rect">
            <a:avLst/>
          </a:prstGeom>
          <a:noFill/>
        </p:spPr>
      </p:pic>
      <p:pic>
        <p:nvPicPr>
          <p:cNvPr id="1026" name="Picture 2" descr="D:\Manitham files\All files\MONTHLY REPORT\APRIL 2019\April month photos 2019\sembattu\IMG_20190403_183220.jpg"/>
          <p:cNvPicPr>
            <a:picLocks noChangeAspect="1" noChangeArrowheads="1"/>
          </p:cNvPicPr>
          <p:nvPr/>
        </p:nvPicPr>
        <p:blipFill>
          <a:blip r:embed="rId4" cstate="print"/>
          <a:srcRect/>
          <a:stretch>
            <a:fillRect/>
          </a:stretch>
        </p:blipFill>
        <p:spPr bwMode="auto">
          <a:xfrm rot="624662">
            <a:off x="5354227" y="583416"/>
            <a:ext cx="3521905" cy="2641429"/>
          </a:xfrm>
          <a:prstGeom prst="rect">
            <a:avLst/>
          </a:prstGeom>
          <a:noFill/>
        </p:spPr>
      </p:pic>
      <p:pic>
        <p:nvPicPr>
          <p:cNvPr id="1027" name="Picture 3" descr="D:\Manitham files\All files\MONTHLY REPORT\Annual report ppt\c472cc28-b24a-4508-b57b-23beefa5d6bc.jpg"/>
          <p:cNvPicPr>
            <a:picLocks noChangeAspect="1" noChangeArrowheads="1"/>
          </p:cNvPicPr>
          <p:nvPr/>
        </p:nvPicPr>
        <p:blipFill>
          <a:blip r:embed="rId5" cstate="print"/>
          <a:srcRect/>
          <a:stretch>
            <a:fillRect/>
          </a:stretch>
        </p:blipFill>
        <p:spPr bwMode="auto">
          <a:xfrm rot="21093370">
            <a:off x="5204184" y="3226365"/>
            <a:ext cx="3740673" cy="2998451"/>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0272"/>
            <a:ext cx="5943600" cy="685800"/>
          </a:xfrm>
        </p:spPr>
        <p:style>
          <a:lnRef idx="2">
            <a:schemeClr val="accent3"/>
          </a:lnRef>
          <a:fillRef idx="1">
            <a:schemeClr val="lt1"/>
          </a:fillRef>
          <a:effectRef idx="0">
            <a:schemeClr val="accent3"/>
          </a:effectRef>
          <a:fontRef idx="minor">
            <a:schemeClr val="dk1"/>
          </a:fontRef>
        </p:style>
        <p:txBody>
          <a:bodyPr>
            <a:normAutofit/>
          </a:bodyPr>
          <a:lstStyle/>
          <a:p>
            <a:r>
              <a:rPr lang="en-US" sz="4000" dirty="0" smtClean="0">
                <a:solidFill>
                  <a:srgbClr val="0070C0"/>
                </a:solidFill>
              </a:rPr>
              <a:t>MEETHAM PAGIRVOM </a:t>
            </a:r>
            <a:r>
              <a:rPr lang="en-US" sz="4000" b="1" dirty="0" smtClean="0"/>
              <a:t>:</a:t>
            </a:r>
            <a:endParaRPr lang="en-US" sz="4000" dirty="0"/>
          </a:p>
        </p:txBody>
      </p:sp>
      <p:sp>
        <p:nvSpPr>
          <p:cNvPr id="3" name="Content Placeholder 2"/>
          <p:cNvSpPr>
            <a:spLocks noGrp="1"/>
          </p:cNvSpPr>
          <p:nvPr>
            <p:ph idx="1"/>
          </p:nvPr>
        </p:nvSpPr>
        <p:spPr>
          <a:xfrm>
            <a:off x="159327" y="1399309"/>
            <a:ext cx="8839200" cy="5105400"/>
          </a:xfrm>
        </p:spPr>
        <p:txBody>
          <a:bodyPr>
            <a:normAutofit/>
          </a:bodyPr>
          <a:lstStyle/>
          <a:p>
            <a:pPr algn="ctr">
              <a:buNone/>
            </a:pPr>
            <a:r>
              <a:rPr lang="en-US" sz="2400" b="1" dirty="0" smtClean="0"/>
              <a:t>“If you can’t feed a hundred people, then feed just one.” - </a:t>
            </a:r>
            <a:r>
              <a:rPr lang="en-US" sz="2400" b="1" i="1" dirty="0" smtClean="0"/>
              <a:t>Mother Teresa.</a:t>
            </a:r>
            <a:r>
              <a:rPr lang="en-US" sz="2400" b="1" dirty="0" smtClean="0"/>
              <a:t> </a:t>
            </a:r>
          </a:p>
          <a:p>
            <a:pPr>
              <a:buNone/>
            </a:pPr>
            <a:r>
              <a:rPr lang="en-US" sz="2800" b="1" dirty="0" smtClean="0"/>
              <a:t>AIM : </a:t>
            </a:r>
          </a:p>
          <a:p>
            <a:pPr algn="just">
              <a:buNone/>
            </a:pPr>
            <a:r>
              <a:rPr lang="en-US" sz="2000" dirty="0" smtClean="0"/>
              <a:t>	Our </a:t>
            </a:r>
            <a:r>
              <a:rPr lang="en-US" sz="2000" b="1" dirty="0" smtClean="0"/>
              <a:t>MEETHAM THANTHU MANITHAM KAPOM </a:t>
            </a:r>
            <a:r>
              <a:rPr lang="en-US" sz="2000" dirty="0" smtClean="0"/>
              <a:t>scheme aims at donating the surplus food and clothes to the homeless and abandoned aged people by their own kith &amp; kin.</a:t>
            </a:r>
          </a:p>
          <a:p>
            <a:pPr>
              <a:buNone/>
            </a:pPr>
            <a:r>
              <a:rPr lang="en-US" sz="2800" b="1" dirty="0" smtClean="0"/>
              <a:t>EXECUTION :</a:t>
            </a:r>
          </a:p>
          <a:p>
            <a:pPr algn="just">
              <a:buNone/>
            </a:pPr>
            <a:r>
              <a:rPr lang="en-US" sz="2000" dirty="0" smtClean="0"/>
              <a:t>	Under the </a:t>
            </a:r>
            <a:r>
              <a:rPr lang="en-US" sz="2000" b="1" dirty="0" smtClean="0"/>
              <a:t>MEETHAM THANTHU MANITHAM KAPOM </a:t>
            </a:r>
            <a:r>
              <a:rPr lang="en-US" sz="2000" dirty="0" smtClean="0"/>
              <a:t>scheme our MANITHAM TEAM takes a special effort to collect the surplus and left over food from parties, functions, wedding receptions and distribute it along with the clothes collected from our sponsors and donors to the homeless &amp; abandoned aged people on the streets.</a:t>
            </a:r>
          </a:p>
          <a:p>
            <a:pPr algn="just">
              <a:buNone/>
            </a:pPr>
            <a:endParaRPr lang="en-US" sz="2000" b="1" dirty="0" smtClean="0"/>
          </a:p>
          <a:p>
            <a:pPr>
              <a:buNone/>
            </a:pPr>
            <a:endParaRPr lang="en-US" sz="2000" b="1" dirty="0" smtClean="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anitham files\All files\MONTHLY REPORT\JAN 2019\january month photos 2019\food provide\IMG-20181231-WA0001.jpg"/>
          <p:cNvPicPr>
            <a:picLocks noGrp="1" noChangeAspect="1" noChangeArrowheads="1"/>
          </p:cNvPicPr>
          <p:nvPr>
            <p:ph idx="1"/>
          </p:nvPr>
        </p:nvPicPr>
        <p:blipFill>
          <a:blip r:embed="rId2"/>
          <a:srcRect/>
          <a:stretch>
            <a:fillRect/>
          </a:stretch>
        </p:blipFill>
        <p:spPr bwMode="auto">
          <a:xfrm>
            <a:off x="228600" y="3810000"/>
            <a:ext cx="3237500" cy="2160940"/>
          </a:xfrm>
          <a:prstGeom prst="rect">
            <a:avLst/>
          </a:prstGeom>
          <a:noFill/>
        </p:spPr>
      </p:pic>
      <p:pic>
        <p:nvPicPr>
          <p:cNvPr id="5123" name="Picture 3" descr="D:\Manitham files\All files\MONTHLY REPORT\JAN 2019\january month photos 2019\food provide\IMG_20190101_140826.jpg"/>
          <p:cNvPicPr>
            <a:picLocks noChangeAspect="1" noChangeArrowheads="1"/>
          </p:cNvPicPr>
          <p:nvPr/>
        </p:nvPicPr>
        <p:blipFill>
          <a:blip r:embed="rId3" cstate="print"/>
          <a:srcRect/>
          <a:stretch>
            <a:fillRect/>
          </a:stretch>
        </p:blipFill>
        <p:spPr bwMode="auto">
          <a:xfrm>
            <a:off x="533400" y="762000"/>
            <a:ext cx="3124200" cy="2448698"/>
          </a:xfrm>
          <a:prstGeom prst="rect">
            <a:avLst/>
          </a:prstGeom>
          <a:noFill/>
        </p:spPr>
      </p:pic>
      <p:pic>
        <p:nvPicPr>
          <p:cNvPr id="5124" name="Picture 4" descr="D:\Manitham files\All files\MONTHLY REPORT\JAN 2019\january month photos 2019\food provide\IMG-20181231-WA0002.jpg"/>
          <p:cNvPicPr>
            <a:picLocks noChangeAspect="1" noChangeArrowheads="1"/>
          </p:cNvPicPr>
          <p:nvPr/>
        </p:nvPicPr>
        <p:blipFill>
          <a:blip r:embed="rId4"/>
          <a:srcRect/>
          <a:stretch>
            <a:fillRect/>
          </a:stretch>
        </p:blipFill>
        <p:spPr bwMode="auto">
          <a:xfrm>
            <a:off x="3967899" y="762000"/>
            <a:ext cx="4005341" cy="2438400"/>
          </a:xfrm>
          <a:prstGeom prst="rect">
            <a:avLst/>
          </a:prstGeom>
          <a:noFill/>
        </p:spPr>
      </p:pic>
      <p:pic>
        <p:nvPicPr>
          <p:cNvPr id="5126" name="Picture 6" descr="D:\Manitham files\All files\MONTHLY REPORT\JAN 2019\january month photos 2019\food provide\IMG_20190101_135924.jpg"/>
          <p:cNvPicPr>
            <a:picLocks noChangeAspect="1" noChangeArrowheads="1"/>
          </p:cNvPicPr>
          <p:nvPr/>
        </p:nvPicPr>
        <p:blipFill>
          <a:blip r:embed="rId5" cstate="print"/>
          <a:srcRect/>
          <a:stretch>
            <a:fillRect/>
          </a:stretch>
        </p:blipFill>
        <p:spPr bwMode="auto">
          <a:xfrm>
            <a:off x="5598993" y="3762001"/>
            <a:ext cx="3164007" cy="2529874"/>
          </a:xfrm>
          <a:prstGeom prst="rect">
            <a:avLst/>
          </a:prstGeom>
          <a:noFill/>
        </p:spPr>
      </p:pic>
      <p:pic>
        <p:nvPicPr>
          <p:cNvPr id="4098" name="Picture 2" descr="D:\Manitham files\All files\MONTHLY REPORT\JULY 2019\july month photos 2019\6f351de1-55b3-400a-adf3-493cae45c4d8.jpg"/>
          <p:cNvPicPr>
            <a:picLocks noChangeAspect="1" noChangeArrowheads="1"/>
          </p:cNvPicPr>
          <p:nvPr/>
        </p:nvPicPr>
        <p:blipFill rotWithShape="1">
          <a:blip r:embed="rId6"/>
          <a:srcRect t="21163"/>
          <a:stretch/>
        </p:blipFill>
        <p:spPr bwMode="auto">
          <a:xfrm>
            <a:off x="3505200" y="3555138"/>
            <a:ext cx="1981200" cy="2943599"/>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953000"/>
          </a:xfrm>
        </p:spPr>
        <p:txBody>
          <a:bodyPr>
            <a:normAutofit fontScale="92500" lnSpcReduction="10000"/>
          </a:bodyPr>
          <a:lstStyle/>
          <a:p>
            <a:pPr algn="just">
              <a:buNone/>
            </a:pPr>
            <a:r>
              <a:rPr lang="en-US" sz="2400" b="1" dirty="0" smtClean="0"/>
              <a:t>“Man treats woman as his own property and not as being capable of feelings, like himself.”</a:t>
            </a:r>
            <a:r>
              <a:rPr lang="en-US" dirty="0" smtClean="0"/>
              <a:t> - </a:t>
            </a:r>
            <a:r>
              <a:rPr lang="en-US" sz="2200" b="1" i="1" dirty="0" err="1" smtClean="0"/>
              <a:t>Periyar</a:t>
            </a:r>
            <a:r>
              <a:rPr lang="en-US" sz="2200" b="1" i="1" dirty="0" smtClean="0"/>
              <a:t> E.V. </a:t>
            </a:r>
            <a:r>
              <a:rPr lang="en-US" sz="2200" b="1" dirty="0" err="1" smtClean="0"/>
              <a:t>Ramasamy</a:t>
            </a:r>
            <a:endParaRPr lang="en-US" sz="2200" b="1" dirty="0" smtClean="0"/>
          </a:p>
          <a:p>
            <a:pPr>
              <a:buNone/>
            </a:pPr>
            <a:endParaRPr lang="en-US" b="1" dirty="0" smtClean="0"/>
          </a:p>
          <a:p>
            <a:pPr>
              <a:buNone/>
            </a:pPr>
            <a:r>
              <a:rPr lang="en-US" b="1" dirty="0" smtClean="0"/>
              <a:t>AIMS :</a:t>
            </a:r>
          </a:p>
          <a:p>
            <a:pPr algn="just">
              <a:buNone/>
            </a:pPr>
            <a:r>
              <a:rPr lang="en-US" dirty="0" smtClean="0"/>
              <a:t> 	</a:t>
            </a:r>
            <a:r>
              <a:rPr lang="en-US" dirty="0"/>
              <a:t>	</a:t>
            </a:r>
            <a:r>
              <a:rPr lang="en-US" dirty="0" smtClean="0"/>
              <a:t>MANITHAM TEAM aims at and focuses on women empowerment &amp; career growth.</a:t>
            </a:r>
          </a:p>
          <a:p>
            <a:pPr>
              <a:buNone/>
            </a:pPr>
            <a:endParaRPr lang="en-US" dirty="0" smtClean="0"/>
          </a:p>
          <a:p>
            <a:pPr>
              <a:buNone/>
            </a:pPr>
            <a:r>
              <a:rPr lang="en-US" b="1" dirty="0" smtClean="0"/>
              <a:t>EXECUTION :</a:t>
            </a:r>
          </a:p>
          <a:p>
            <a:pPr algn="just">
              <a:buFont typeface="Wingdings" pitchFamily="2" charset="2"/>
              <a:buChar char="Ø"/>
            </a:pPr>
            <a:r>
              <a:rPr lang="en-US" dirty="0" smtClean="0"/>
              <a:t>Tailoring classes are conducted to help women to be self-reliant.</a:t>
            </a:r>
          </a:p>
          <a:p>
            <a:pPr algn="just">
              <a:buFont typeface="Wingdings" pitchFamily="2" charset="2"/>
              <a:buChar char="Ø"/>
            </a:pPr>
            <a:r>
              <a:rPr lang="en-US" dirty="0" smtClean="0"/>
              <a:t>We also provide personal counseling and assistance  thereby helping women to lead a stress free life. </a:t>
            </a:r>
          </a:p>
          <a:p>
            <a:pPr algn="just">
              <a:buNone/>
            </a:pPr>
            <a:r>
              <a:rPr lang="en-US" i="1" dirty="0" smtClean="0"/>
              <a:t> </a:t>
            </a:r>
          </a:p>
          <a:p>
            <a:pPr>
              <a:buNone/>
            </a:pPr>
            <a:endParaRPr lang="en-US" dirty="0" smtClean="0"/>
          </a:p>
          <a:p>
            <a:pPr>
              <a:buNone/>
            </a:pPr>
            <a:endParaRPr lang="en-US" i="1" dirty="0" smtClean="0"/>
          </a:p>
          <a:p>
            <a:pPr>
              <a:buNone/>
            </a:pPr>
            <a:endParaRPr lang="en-US" dirty="0" smtClean="0"/>
          </a:p>
        </p:txBody>
      </p:sp>
      <p:sp>
        <p:nvSpPr>
          <p:cNvPr id="6" name="Title 1"/>
          <p:cNvSpPr>
            <a:spLocks noGrp="1"/>
          </p:cNvSpPr>
          <p:nvPr>
            <p:ph type="title"/>
          </p:nvPr>
        </p:nvSpPr>
        <p:spPr>
          <a:xfrm>
            <a:off x="1219200" y="387927"/>
            <a:ext cx="5791200" cy="685800"/>
          </a:xfrm>
        </p:spPr>
        <p:style>
          <a:lnRef idx="2">
            <a:schemeClr val="accent2"/>
          </a:lnRef>
          <a:fillRef idx="1">
            <a:schemeClr val="lt1"/>
          </a:fillRef>
          <a:effectRef idx="0">
            <a:schemeClr val="accent2"/>
          </a:effectRef>
          <a:fontRef idx="minor">
            <a:schemeClr val="dk1"/>
          </a:fontRef>
        </p:style>
        <p:txBody>
          <a:bodyPr>
            <a:noAutofit/>
          </a:bodyPr>
          <a:lstStyle/>
          <a:p>
            <a:pPr lvl="0"/>
            <a:r>
              <a:rPr lang="en-US" sz="4000" dirty="0" smtClean="0">
                <a:solidFill>
                  <a:srgbClr val="0070C0"/>
                </a:solidFill>
              </a:rPr>
              <a:t>PUTHUMAI PENGAL</a:t>
            </a:r>
            <a:endParaRPr lang="en-US" sz="4000" dirty="0">
              <a:solidFill>
                <a:srgbClr val="0070C0"/>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anitham files\All files\MONTHLY REPORT\AUG 2019\IMMA AUG PICS\tailoring pics AUG 8th\ddc9de1b-bed0-4f92-872f-7c17d94dcec2.jpg"/>
          <p:cNvPicPr>
            <a:picLocks noGrp="1" noChangeAspect="1" noChangeArrowheads="1"/>
          </p:cNvPicPr>
          <p:nvPr>
            <p:ph idx="1"/>
          </p:nvPr>
        </p:nvPicPr>
        <p:blipFill>
          <a:blip r:embed="rId2"/>
          <a:srcRect/>
          <a:stretch>
            <a:fillRect/>
          </a:stretch>
        </p:blipFill>
        <p:spPr bwMode="auto">
          <a:xfrm rot="602036">
            <a:off x="284855" y="381054"/>
            <a:ext cx="4937760" cy="3703320"/>
          </a:xfrm>
          <a:prstGeom prst="rect">
            <a:avLst/>
          </a:prstGeom>
          <a:noFill/>
        </p:spPr>
      </p:pic>
      <p:pic>
        <p:nvPicPr>
          <p:cNvPr id="3074" name="Picture 2" descr="D:\Manitham files\All files\MONTHLY REPORT\APRIL 2019\April month photos 2019\tailoring\IMG_20190411_122310.jpg"/>
          <p:cNvPicPr>
            <a:picLocks noChangeAspect="1" noChangeArrowheads="1"/>
          </p:cNvPicPr>
          <p:nvPr/>
        </p:nvPicPr>
        <p:blipFill>
          <a:blip r:embed="rId3" cstate="print"/>
          <a:srcRect/>
          <a:stretch>
            <a:fillRect/>
          </a:stretch>
        </p:blipFill>
        <p:spPr bwMode="auto">
          <a:xfrm rot="20081986">
            <a:off x="5436695" y="671581"/>
            <a:ext cx="3333005" cy="2499754"/>
          </a:xfrm>
          <a:prstGeom prst="rect">
            <a:avLst/>
          </a:prstGeom>
          <a:noFill/>
        </p:spPr>
      </p:pic>
      <p:pic>
        <p:nvPicPr>
          <p:cNvPr id="3075" name="Picture 3" descr="D:\Manitham files\All files\MONTHLY REPORT\OCT 2018\october month photos\020aa469-81c6-4582-8cde-c66814ff7798.jpg"/>
          <p:cNvPicPr>
            <a:picLocks noChangeAspect="1" noChangeArrowheads="1"/>
          </p:cNvPicPr>
          <p:nvPr/>
        </p:nvPicPr>
        <p:blipFill>
          <a:blip r:embed="rId4"/>
          <a:srcRect/>
          <a:stretch>
            <a:fillRect/>
          </a:stretch>
        </p:blipFill>
        <p:spPr bwMode="auto">
          <a:xfrm rot="21011888">
            <a:off x="4180660" y="3944711"/>
            <a:ext cx="2364383" cy="2766861"/>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6" y="1461654"/>
            <a:ext cx="8229600" cy="5257800"/>
          </a:xfrm>
        </p:spPr>
        <p:txBody>
          <a:bodyPr>
            <a:normAutofit/>
          </a:bodyPr>
          <a:lstStyle/>
          <a:p>
            <a:pPr algn="just">
              <a:buNone/>
            </a:pPr>
            <a:r>
              <a:rPr lang="en-US" sz="2000" b="1" dirty="0" smtClean="0"/>
              <a:t>“Never worry about numbers. Help one person at a time, and always start with the person nearest you.” -  </a:t>
            </a:r>
            <a:r>
              <a:rPr lang="en-US" sz="2000" b="1" i="1" dirty="0" smtClean="0"/>
              <a:t>Mother Teresa</a:t>
            </a:r>
          </a:p>
          <a:p>
            <a:pPr>
              <a:buNone/>
            </a:pPr>
            <a:endParaRPr lang="en-US" sz="1400" b="1" dirty="0" smtClean="0"/>
          </a:p>
          <a:p>
            <a:pPr>
              <a:buNone/>
            </a:pPr>
            <a:r>
              <a:rPr lang="en-US" sz="2000" b="1" dirty="0" smtClean="0"/>
              <a:t>AIM</a:t>
            </a:r>
            <a:r>
              <a:rPr lang="en-US" sz="2800" b="1" dirty="0" smtClean="0"/>
              <a:t>:</a:t>
            </a:r>
          </a:p>
          <a:p>
            <a:pPr>
              <a:buNone/>
            </a:pPr>
            <a:r>
              <a:rPr lang="en-US" sz="2000" b="1" dirty="0" smtClean="0"/>
              <a:t> 	</a:t>
            </a:r>
            <a:r>
              <a:rPr lang="en-US" sz="2000" dirty="0" smtClean="0"/>
              <a:t>The main aim of </a:t>
            </a:r>
            <a:r>
              <a:rPr lang="en-US" sz="2000" b="1" dirty="0" smtClean="0"/>
              <a:t>UNARVAI MATHITHU URAVODU INAIPOM </a:t>
            </a:r>
            <a:r>
              <a:rPr lang="en-US" sz="2000" dirty="0" smtClean="0"/>
              <a:t>is to rescue the </a:t>
            </a:r>
            <a:r>
              <a:rPr lang="en-US" sz="2000" b="1" dirty="0" smtClean="0"/>
              <a:t>HOMELESS &amp; ABANDONED AGED PEOPLE </a:t>
            </a:r>
            <a:r>
              <a:rPr lang="en-US" sz="2000" dirty="0" smtClean="0"/>
              <a:t>and reunite them with their family members.</a:t>
            </a:r>
            <a:endParaRPr lang="en-US" sz="1100" b="1" dirty="0"/>
          </a:p>
          <a:p>
            <a:pPr>
              <a:buNone/>
            </a:pPr>
            <a:endParaRPr lang="en-US" sz="1100" b="1" dirty="0" smtClean="0"/>
          </a:p>
          <a:p>
            <a:pPr>
              <a:buNone/>
            </a:pPr>
            <a:r>
              <a:rPr lang="en-US" sz="1100" b="1" dirty="0" smtClean="0"/>
              <a:t> </a:t>
            </a:r>
            <a:r>
              <a:rPr lang="en-US" sz="2000" b="1" dirty="0" smtClean="0"/>
              <a:t>EXECUTION </a:t>
            </a:r>
            <a:r>
              <a:rPr lang="en-US" sz="2800" b="1" dirty="0" smtClean="0"/>
              <a:t>:</a:t>
            </a:r>
          </a:p>
          <a:p>
            <a:pPr algn="just">
              <a:buFont typeface="Wingdings" pitchFamily="2" charset="2"/>
              <a:buChar char="Ø"/>
            </a:pPr>
            <a:r>
              <a:rPr lang="en-US" sz="2000" dirty="0" smtClean="0"/>
              <a:t>Our MANITHAM TEAM goes on rounds searching for the homeless &amp; abandoned  aged people residing along the streets .</a:t>
            </a:r>
          </a:p>
          <a:p>
            <a:pPr algn="just">
              <a:buFont typeface="Wingdings" pitchFamily="2" charset="2"/>
              <a:buChar char="Ø"/>
            </a:pPr>
            <a:r>
              <a:rPr lang="en-US" sz="2000" dirty="0" smtClean="0"/>
              <a:t>We interact with them, get to know about their families and their difficulties and we take a special effort and care in grooming them.</a:t>
            </a:r>
          </a:p>
          <a:p>
            <a:pPr algn="just">
              <a:buFont typeface="Wingdings" pitchFamily="2" charset="2"/>
              <a:buChar char="Ø"/>
            </a:pPr>
            <a:r>
              <a:rPr lang="en-US" sz="2000" dirty="0" smtClean="0"/>
              <a:t>We try to trace out their families and reunite them with their families. If the families are not willing  to accept them, we take care of them.</a:t>
            </a:r>
          </a:p>
          <a:p>
            <a:pPr>
              <a:buNone/>
            </a:pPr>
            <a:endParaRPr lang="en-US" sz="2000" dirty="0"/>
          </a:p>
        </p:txBody>
      </p:sp>
      <p:sp>
        <p:nvSpPr>
          <p:cNvPr id="5" name="Title 4"/>
          <p:cNvSpPr>
            <a:spLocks noGrp="1"/>
          </p:cNvSpPr>
          <p:nvPr>
            <p:ph type="title"/>
          </p:nvPr>
        </p:nvSpPr>
        <p:spPr>
          <a:xfrm>
            <a:off x="457200" y="537834"/>
            <a:ext cx="8229600" cy="667512"/>
          </a:xfrm>
        </p:spPr>
        <p:txBody>
          <a:bodyPr>
            <a:normAutofit/>
          </a:bodyPr>
          <a:lstStyle/>
          <a:p>
            <a:r>
              <a:rPr lang="en-US" sz="4000" dirty="0" smtClean="0"/>
              <a:t>  URAVODU INAIPOM</a:t>
            </a:r>
            <a:endParaRPr lang="en-US" sz="40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anitham files\All files\MONTHLY REPORT\MARCH 2019\march month photos 2019\rescue\93fd2e1b-61bd-4f0d-88f1-304d212b409c.jpg"/>
          <p:cNvPicPr>
            <a:picLocks noGrp="1" noChangeAspect="1" noChangeArrowheads="1"/>
          </p:cNvPicPr>
          <p:nvPr>
            <p:ph idx="1"/>
          </p:nvPr>
        </p:nvPicPr>
        <p:blipFill>
          <a:blip r:embed="rId2"/>
          <a:srcRect/>
          <a:stretch>
            <a:fillRect/>
          </a:stretch>
        </p:blipFill>
        <p:spPr bwMode="auto">
          <a:xfrm>
            <a:off x="2041814" y="3681642"/>
            <a:ext cx="2438400" cy="3155576"/>
          </a:xfrm>
          <a:prstGeom prst="rect">
            <a:avLst/>
          </a:prstGeom>
          <a:noFill/>
        </p:spPr>
      </p:pic>
      <p:pic>
        <p:nvPicPr>
          <p:cNvPr id="7171" name="Picture 3" descr="D:\Manitham files\All files\MONTHLY REPORT\MARCH 2019\march month photos 2019\rescue\3ec405e1-f45a-4b20-9d8a-ef8f0df01d24.jpg"/>
          <p:cNvPicPr>
            <a:picLocks noChangeAspect="1" noChangeArrowheads="1"/>
          </p:cNvPicPr>
          <p:nvPr/>
        </p:nvPicPr>
        <p:blipFill>
          <a:blip r:embed="rId3"/>
          <a:srcRect/>
          <a:stretch>
            <a:fillRect/>
          </a:stretch>
        </p:blipFill>
        <p:spPr bwMode="auto">
          <a:xfrm>
            <a:off x="152400" y="155575"/>
            <a:ext cx="3124200" cy="3189288"/>
          </a:xfrm>
          <a:prstGeom prst="rect">
            <a:avLst/>
          </a:prstGeom>
          <a:noFill/>
        </p:spPr>
      </p:pic>
      <p:pic>
        <p:nvPicPr>
          <p:cNvPr id="7172" name="Picture 4" descr="D:\Manitham files\All files\MONTHLY REPORT\MARCH 2019\march month photos 2019\rescue\4a07ef8f-fdb9-45bd-918d-0fb386eb5125.jpg"/>
          <p:cNvPicPr>
            <a:picLocks noChangeAspect="1" noChangeArrowheads="1"/>
          </p:cNvPicPr>
          <p:nvPr/>
        </p:nvPicPr>
        <p:blipFill>
          <a:blip r:embed="rId4"/>
          <a:srcRect/>
          <a:stretch>
            <a:fillRect/>
          </a:stretch>
        </p:blipFill>
        <p:spPr bwMode="auto">
          <a:xfrm>
            <a:off x="5791200" y="231775"/>
            <a:ext cx="3048000" cy="4064000"/>
          </a:xfrm>
          <a:prstGeom prst="rect">
            <a:avLst/>
          </a:prstGeom>
          <a:noFill/>
        </p:spPr>
      </p:pic>
      <p:pic>
        <p:nvPicPr>
          <p:cNvPr id="7173" name="Picture 5" descr="D:\Manitham files\All files\MONTHLY REPORT\MARCH 2019\march month photos 2019\rescue\4ef06b14-4f42-4762-967a-b2492fbdde66.jpg"/>
          <p:cNvPicPr>
            <a:picLocks noChangeAspect="1" noChangeArrowheads="1"/>
          </p:cNvPicPr>
          <p:nvPr/>
        </p:nvPicPr>
        <p:blipFill>
          <a:blip r:embed="rId5"/>
          <a:srcRect/>
          <a:stretch>
            <a:fillRect/>
          </a:stretch>
        </p:blipFill>
        <p:spPr bwMode="auto">
          <a:xfrm>
            <a:off x="4953000" y="4343400"/>
            <a:ext cx="3886200" cy="2514600"/>
          </a:xfrm>
          <a:prstGeom prst="rect">
            <a:avLst/>
          </a:prstGeom>
          <a:noFill/>
        </p:spPr>
      </p:pic>
      <p:pic>
        <p:nvPicPr>
          <p:cNvPr id="7174" name="Picture 6" descr="D:\Manitham files\All files\MONTHLY REPORT\MARCH 2019\march month photos 2019\rescue\00bbdf8c-1515-429d-a58e-1a7270dbd294.jpg"/>
          <p:cNvPicPr>
            <a:picLocks noChangeAspect="1" noChangeArrowheads="1"/>
          </p:cNvPicPr>
          <p:nvPr/>
        </p:nvPicPr>
        <p:blipFill>
          <a:blip r:embed="rId6"/>
          <a:srcRect/>
          <a:stretch>
            <a:fillRect/>
          </a:stretch>
        </p:blipFill>
        <p:spPr bwMode="auto">
          <a:xfrm>
            <a:off x="3352800" y="224848"/>
            <a:ext cx="2381250" cy="31750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800600"/>
            <a:ext cx="4191000" cy="914400"/>
          </a:xfrm>
        </p:spPr>
        <p:txBody>
          <a:bodyPr>
            <a:normAutofit/>
          </a:bodyPr>
          <a:lstStyle/>
          <a:p>
            <a:r>
              <a:rPr lang="en-US" b="0" dirty="0" smtClean="0"/>
              <a:t>- Mother Teresa</a:t>
            </a:r>
            <a:endParaRPr lang="en-US" b="0" dirty="0"/>
          </a:p>
        </p:txBody>
      </p:sp>
      <p:sp>
        <p:nvSpPr>
          <p:cNvPr id="3" name="Content Placeholder 2"/>
          <p:cNvSpPr>
            <a:spLocks noGrp="1"/>
          </p:cNvSpPr>
          <p:nvPr>
            <p:ph idx="1"/>
          </p:nvPr>
        </p:nvSpPr>
        <p:spPr>
          <a:xfrm>
            <a:off x="533400" y="1981200"/>
            <a:ext cx="8183880" cy="1679448"/>
          </a:xfrm>
        </p:spPr>
        <p:txBody>
          <a:bodyPr/>
          <a:lstStyle/>
          <a:p>
            <a:pPr>
              <a:buNone/>
            </a:pPr>
            <a:r>
              <a:rPr lang="en-US" dirty="0" smtClean="0">
                <a:solidFill>
                  <a:srgbClr val="0070C0"/>
                </a:solidFill>
              </a:rPr>
              <a:t>“I alone cannot change the world, but I can cast a stone across the waters to create many ripples.”</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Autofit/>
          </a:bodyPr>
          <a:lstStyle/>
          <a:p>
            <a:pPr lvl="0" algn="ctr"/>
            <a:r>
              <a:rPr lang="en-US" sz="4000" dirty="0" smtClean="0"/>
              <a:t>SPECIAL PROGRAMME AND CELEBRATIONS</a:t>
            </a:r>
            <a:endParaRPr lang="en-US" sz="4000" dirty="0"/>
          </a:p>
        </p:txBody>
      </p:sp>
      <p:sp>
        <p:nvSpPr>
          <p:cNvPr id="3" name="Content Placeholder 2"/>
          <p:cNvSpPr>
            <a:spLocks noGrp="1"/>
          </p:cNvSpPr>
          <p:nvPr>
            <p:ph idx="1"/>
          </p:nvPr>
        </p:nvSpPr>
        <p:spPr>
          <a:xfrm>
            <a:off x="304800" y="1295400"/>
            <a:ext cx="8305800" cy="4876800"/>
          </a:xfrm>
        </p:spPr>
        <p:txBody>
          <a:bodyPr>
            <a:noAutofit/>
          </a:bodyPr>
          <a:lstStyle/>
          <a:p>
            <a:pPr algn="just"/>
            <a:r>
              <a:rPr lang="en-US" sz="2800" dirty="0" smtClean="0"/>
              <a:t>Birthday celebrations of our sponsors &amp; donors</a:t>
            </a:r>
          </a:p>
          <a:p>
            <a:pPr algn="just"/>
            <a:r>
              <a:rPr lang="en-US" sz="2400" b="1" dirty="0" smtClean="0"/>
              <a:t>WOMEN’S DAY CELEBRATION </a:t>
            </a:r>
            <a:r>
              <a:rPr lang="en-US" sz="2800" dirty="0" smtClean="0"/>
              <a:t>– we search and trace out women peddlers and lend them a helping hand to transform their lifestyle.</a:t>
            </a:r>
          </a:p>
          <a:p>
            <a:pPr algn="just"/>
            <a:r>
              <a:rPr lang="en-US" sz="2800" dirty="0" smtClean="0"/>
              <a:t>Adolescent awareness and stress management programs</a:t>
            </a:r>
          </a:p>
          <a:p>
            <a:pPr algn="just"/>
            <a:r>
              <a:rPr lang="en-US" sz="2800" dirty="0" smtClean="0"/>
              <a:t>Mass rescue program</a:t>
            </a:r>
          </a:p>
          <a:p>
            <a:pPr algn="just"/>
            <a:r>
              <a:rPr lang="en-US" sz="2800" dirty="0" smtClean="0"/>
              <a:t>Awareness campaign to spread the importance of environment &amp; natural resource preservation.</a:t>
            </a:r>
          </a:p>
          <a:p>
            <a:pPr algn="just"/>
            <a:r>
              <a:rPr lang="en-US" sz="2800" dirty="0" smtClean="0"/>
              <a:t>Rescue mission – Natural calamities.</a:t>
            </a:r>
          </a:p>
          <a:p>
            <a:pPr algn="just"/>
            <a:endParaRPr lang="en-US" sz="2800" dirty="0" smtClean="0"/>
          </a:p>
          <a:p>
            <a:pPr algn="just">
              <a:buNone/>
            </a:pPr>
            <a:r>
              <a:rPr lang="en-US" sz="2800" dirty="0" smtClean="0"/>
              <a:t> </a:t>
            </a:r>
            <a:endParaRPr lang="en-US" sz="2800"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anitham files\All files\MONTHLY REPORT\FEB 2019\feb month photos 2019\3bc09536-0be6-4a5c-aff6-88668c1a5d98.jpg"/>
          <p:cNvPicPr>
            <a:picLocks noGrp="1" noChangeAspect="1" noChangeArrowheads="1"/>
          </p:cNvPicPr>
          <p:nvPr>
            <p:ph idx="1"/>
          </p:nvPr>
        </p:nvPicPr>
        <p:blipFill>
          <a:blip r:embed="rId2"/>
          <a:srcRect/>
          <a:stretch>
            <a:fillRect/>
          </a:stretch>
        </p:blipFill>
        <p:spPr bwMode="auto">
          <a:xfrm rot="566550">
            <a:off x="285287" y="1958330"/>
            <a:ext cx="3749773" cy="3787569"/>
          </a:xfrm>
          <a:prstGeom prst="rect">
            <a:avLst/>
          </a:prstGeom>
          <a:noFill/>
        </p:spPr>
      </p:pic>
      <p:pic>
        <p:nvPicPr>
          <p:cNvPr id="1027" name="Picture 3" descr="D:\Manitham files\All files\MONTHLY REPORT\FEB 2019\feb month photos 2019\6bad6e6d-68d4-43a1-bb8c-41a3e5899457.jpg"/>
          <p:cNvPicPr>
            <a:picLocks noChangeAspect="1" noChangeArrowheads="1"/>
          </p:cNvPicPr>
          <p:nvPr/>
        </p:nvPicPr>
        <p:blipFill>
          <a:blip r:embed="rId3"/>
          <a:srcRect/>
          <a:stretch>
            <a:fillRect/>
          </a:stretch>
        </p:blipFill>
        <p:spPr bwMode="auto">
          <a:xfrm rot="20903613">
            <a:off x="4619059" y="1865698"/>
            <a:ext cx="3791462" cy="3883135"/>
          </a:xfrm>
          <a:prstGeom prst="rect">
            <a:avLst/>
          </a:prstGeom>
          <a:noFill/>
        </p:spPr>
      </p:pic>
      <p:sp>
        <p:nvSpPr>
          <p:cNvPr id="4" name="TextBox 3"/>
          <p:cNvSpPr txBox="1"/>
          <p:nvPr/>
        </p:nvSpPr>
        <p:spPr>
          <a:xfrm>
            <a:off x="1905000" y="605135"/>
            <a:ext cx="5638800" cy="523220"/>
          </a:xfrm>
          <a:prstGeom prst="rect">
            <a:avLst/>
          </a:prstGeom>
          <a:noFill/>
        </p:spPr>
        <p:txBody>
          <a:bodyPr wrap="square" rtlCol="0">
            <a:spAutoFit/>
          </a:bodyPr>
          <a:lstStyle/>
          <a:p>
            <a:r>
              <a:rPr lang="en-US" sz="2800" dirty="0" smtClean="0">
                <a:solidFill>
                  <a:schemeClr val="accent1">
                    <a:lumMod val="75000"/>
                  </a:schemeClr>
                </a:solidFill>
              </a:rPr>
              <a:t>CHILDREN’S DAY PROGRAMME </a:t>
            </a:r>
            <a:endParaRPr lang="en-US" sz="2800" dirty="0">
              <a:solidFill>
                <a:schemeClr val="accent1">
                  <a:lumMod val="75000"/>
                </a:schemeClr>
              </a:solidFill>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anitham files\All files\MONTHLY REPORT\JAN 2019\january month photos 2019\new year\IMG-20181231-WA0080.jpg"/>
          <p:cNvPicPr>
            <a:picLocks noGrp="1" noChangeAspect="1" noChangeArrowheads="1"/>
          </p:cNvPicPr>
          <p:nvPr>
            <p:ph idx="1"/>
          </p:nvPr>
        </p:nvPicPr>
        <p:blipFill>
          <a:blip r:embed="rId2"/>
          <a:srcRect/>
          <a:stretch>
            <a:fillRect/>
          </a:stretch>
        </p:blipFill>
        <p:spPr bwMode="auto">
          <a:xfrm rot="487367">
            <a:off x="157177" y="676355"/>
            <a:ext cx="3276600" cy="2457450"/>
          </a:xfrm>
          <a:prstGeom prst="rect">
            <a:avLst/>
          </a:prstGeom>
          <a:noFill/>
        </p:spPr>
      </p:pic>
      <p:pic>
        <p:nvPicPr>
          <p:cNvPr id="4099" name="Picture 3" descr="D:\Manitham files\All files\MONTHLY REPORT\MARCH 2019\march month photos 2019\womens day\5686ea75-9093-4ccf-8465-f2013a295885.jpg"/>
          <p:cNvPicPr>
            <a:picLocks noChangeAspect="1" noChangeArrowheads="1"/>
          </p:cNvPicPr>
          <p:nvPr/>
        </p:nvPicPr>
        <p:blipFill>
          <a:blip r:embed="rId3"/>
          <a:srcRect/>
          <a:stretch>
            <a:fillRect/>
          </a:stretch>
        </p:blipFill>
        <p:spPr bwMode="auto">
          <a:xfrm>
            <a:off x="2895600" y="3759430"/>
            <a:ext cx="3733800" cy="2698519"/>
          </a:xfrm>
          <a:prstGeom prst="rect">
            <a:avLst/>
          </a:prstGeom>
          <a:noFill/>
        </p:spPr>
      </p:pic>
      <p:pic>
        <p:nvPicPr>
          <p:cNvPr id="4100" name="Picture 4" descr="D:\Manitham files\All files\MONTHLY REPORT\MARCH 2019\march month photos 2019\womens day\05e94de5-c751-4c2d-a507-620ceb404955.jpg"/>
          <p:cNvPicPr>
            <a:picLocks noChangeAspect="1" noChangeArrowheads="1"/>
          </p:cNvPicPr>
          <p:nvPr/>
        </p:nvPicPr>
        <p:blipFill>
          <a:blip r:embed="rId4"/>
          <a:srcRect/>
          <a:stretch>
            <a:fillRect/>
          </a:stretch>
        </p:blipFill>
        <p:spPr bwMode="auto">
          <a:xfrm rot="20883365">
            <a:off x="6924432" y="2140802"/>
            <a:ext cx="1893123" cy="3352800"/>
          </a:xfrm>
          <a:prstGeom prst="rect">
            <a:avLst/>
          </a:prstGeom>
          <a:noFill/>
        </p:spPr>
      </p:pic>
      <p:pic>
        <p:nvPicPr>
          <p:cNvPr id="4101" name="Picture 5" descr="D:\Manitham files\All files\MONTHLY REPORT\MARCH 2019\march month photos 2019\womens day\365cf171-0853-43ec-af19-0ee93ce59b37 (1).jpg"/>
          <p:cNvPicPr>
            <a:picLocks noChangeAspect="1" noChangeArrowheads="1"/>
          </p:cNvPicPr>
          <p:nvPr/>
        </p:nvPicPr>
        <p:blipFill>
          <a:blip r:embed="rId5"/>
          <a:srcRect/>
          <a:stretch>
            <a:fillRect/>
          </a:stretch>
        </p:blipFill>
        <p:spPr bwMode="auto">
          <a:xfrm rot="19908271">
            <a:off x="4102046" y="1155798"/>
            <a:ext cx="3401117" cy="1767835"/>
          </a:xfrm>
          <a:prstGeom prst="rect">
            <a:avLst/>
          </a:prstGeom>
          <a:noFill/>
        </p:spPr>
      </p:pic>
      <p:pic>
        <p:nvPicPr>
          <p:cNvPr id="4102" name="Picture 6" descr="D:\Manitham files\All files\MONTHLY REPORT\MARCH 2019\march month photos 2019\womens day\63fb0a9e-979c-4c02-befc-9a55bad1c377.jpg"/>
          <p:cNvPicPr>
            <a:picLocks noChangeAspect="1" noChangeArrowheads="1"/>
          </p:cNvPicPr>
          <p:nvPr/>
        </p:nvPicPr>
        <p:blipFill>
          <a:blip r:embed="rId6"/>
          <a:srcRect/>
          <a:stretch>
            <a:fillRect/>
          </a:stretch>
        </p:blipFill>
        <p:spPr bwMode="auto">
          <a:xfrm rot="21078109">
            <a:off x="526110" y="3374759"/>
            <a:ext cx="1529574" cy="3043138"/>
          </a:xfrm>
          <a:prstGeom prst="rect">
            <a:avLst/>
          </a:prstGeom>
          <a:noFill/>
        </p:spPr>
      </p:pic>
      <p:sp>
        <p:nvSpPr>
          <p:cNvPr id="7" name="TextBox 6"/>
          <p:cNvSpPr txBox="1"/>
          <p:nvPr/>
        </p:nvSpPr>
        <p:spPr>
          <a:xfrm>
            <a:off x="2978727" y="164812"/>
            <a:ext cx="3657600" cy="584775"/>
          </a:xfrm>
          <a:prstGeom prst="rect">
            <a:avLst/>
          </a:prstGeom>
          <a:noFill/>
        </p:spPr>
        <p:txBody>
          <a:bodyPr wrap="square" rtlCol="0">
            <a:spAutoFit/>
          </a:bodyPr>
          <a:lstStyle/>
          <a:p>
            <a:r>
              <a:rPr lang="en-US" sz="3200" dirty="0" smtClean="0">
                <a:solidFill>
                  <a:srgbClr val="FF0000"/>
                </a:solidFill>
              </a:rPr>
              <a:t>WOMEN’S DAY </a:t>
            </a:r>
            <a:endParaRPr lang="en-US" sz="3200"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anitham files\All files\MONTHLY REPORT\NOV 2018\november month photos\gaja puyal\84e37cb3-e915-40bd-8baa-4f20e68014fb.jpg"/>
          <p:cNvPicPr>
            <a:picLocks noGrp="1" noChangeAspect="1" noChangeArrowheads="1"/>
          </p:cNvPicPr>
          <p:nvPr>
            <p:ph idx="1"/>
          </p:nvPr>
        </p:nvPicPr>
        <p:blipFill>
          <a:blip r:embed="rId2"/>
          <a:srcRect/>
          <a:stretch>
            <a:fillRect/>
          </a:stretch>
        </p:blipFill>
        <p:spPr bwMode="auto">
          <a:xfrm>
            <a:off x="0" y="0"/>
            <a:ext cx="4953000" cy="4118224"/>
          </a:xfrm>
          <a:prstGeom prst="rect">
            <a:avLst/>
          </a:prstGeom>
          <a:noFill/>
        </p:spPr>
      </p:pic>
      <p:pic>
        <p:nvPicPr>
          <p:cNvPr id="5123" name="Picture 3" descr="D:\Manitham files\All files\MONTHLY REPORT\NOV 2018\november month photos\gaja puyal\47a97fec-2a0d-41f4-830c-6314a3ad67f9.jpg"/>
          <p:cNvPicPr>
            <a:picLocks noChangeAspect="1" noChangeArrowheads="1"/>
          </p:cNvPicPr>
          <p:nvPr/>
        </p:nvPicPr>
        <p:blipFill>
          <a:blip r:embed="rId3"/>
          <a:srcRect/>
          <a:stretch>
            <a:fillRect/>
          </a:stretch>
        </p:blipFill>
        <p:spPr bwMode="auto">
          <a:xfrm>
            <a:off x="5029200" y="1143000"/>
            <a:ext cx="3962400" cy="1987111"/>
          </a:xfrm>
          <a:prstGeom prst="rect">
            <a:avLst/>
          </a:prstGeom>
          <a:noFill/>
        </p:spPr>
      </p:pic>
      <p:pic>
        <p:nvPicPr>
          <p:cNvPr id="5124" name="Picture 4" descr="D:\Manitham files\All files\MONTHLY REPORT\NOV 2018\november month photos\gaja puyal\29fb59ad-4b58-4227-be70-5416267998f6.jpg"/>
          <p:cNvPicPr>
            <a:picLocks noChangeAspect="1" noChangeArrowheads="1"/>
          </p:cNvPicPr>
          <p:nvPr/>
        </p:nvPicPr>
        <p:blipFill>
          <a:blip r:embed="rId4"/>
          <a:srcRect/>
          <a:stretch>
            <a:fillRect/>
          </a:stretch>
        </p:blipFill>
        <p:spPr bwMode="auto">
          <a:xfrm>
            <a:off x="4681791" y="3730124"/>
            <a:ext cx="4270508" cy="2022872"/>
          </a:xfrm>
          <a:prstGeom prst="rect">
            <a:avLst/>
          </a:prstGeom>
          <a:noFill/>
        </p:spPr>
      </p:pic>
      <p:pic>
        <p:nvPicPr>
          <p:cNvPr id="5125" name="Picture 5" descr="D:\Manitham files\All files\MONTHLY REPORT\NOV 2018\november month photos\gaja puyal\98d02fde-4e24-4ae8-bbe9-76fed364d387.jpg"/>
          <p:cNvPicPr>
            <a:picLocks noChangeAspect="1" noChangeArrowheads="1"/>
          </p:cNvPicPr>
          <p:nvPr/>
        </p:nvPicPr>
        <p:blipFill>
          <a:blip r:embed="rId5"/>
          <a:srcRect/>
          <a:stretch>
            <a:fillRect/>
          </a:stretch>
        </p:blipFill>
        <p:spPr bwMode="auto">
          <a:xfrm>
            <a:off x="228600" y="4267200"/>
            <a:ext cx="4267200" cy="2438400"/>
          </a:xfrm>
          <a:prstGeom prst="rect">
            <a:avLst/>
          </a:prstGeom>
          <a:noFill/>
        </p:spPr>
      </p:pic>
      <p:sp>
        <p:nvSpPr>
          <p:cNvPr id="6" name="TextBox 5"/>
          <p:cNvSpPr txBox="1"/>
          <p:nvPr/>
        </p:nvSpPr>
        <p:spPr>
          <a:xfrm>
            <a:off x="5181599" y="6019800"/>
            <a:ext cx="3770699" cy="461665"/>
          </a:xfrm>
          <a:prstGeom prst="rect">
            <a:avLst/>
          </a:prstGeom>
          <a:noFill/>
        </p:spPr>
        <p:txBody>
          <a:bodyPr wrap="square" rtlCol="0">
            <a:spAutoFit/>
          </a:bodyPr>
          <a:lstStyle/>
          <a:p>
            <a:r>
              <a:rPr lang="en-US" sz="2400" dirty="0" smtClean="0">
                <a:solidFill>
                  <a:srgbClr val="0070C0"/>
                </a:solidFill>
              </a:rPr>
              <a:t>GAJA CYLONE SUPPORT </a:t>
            </a:r>
            <a:endParaRPr lang="en-US" sz="2400"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anitham files\All files\MONTHLY REPORT\NOV 2018\november month photos\gaja puyal\46830996_1245612328926241_5428898117376278528_n.jpg"/>
          <p:cNvPicPr>
            <a:picLocks noGrp="1" noChangeAspect="1" noChangeArrowheads="1"/>
          </p:cNvPicPr>
          <p:nvPr>
            <p:ph idx="1"/>
          </p:nvPr>
        </p:nvPicPr>
        <p:blipFill>
          <a:blip r:embed="rId2"/>
          <a:srcRect/>
          <a:stretch>
            <a:fillRect/>
          </a:stretch>
        </p:blipFill>
        <p:spPr bwMode="auto">
          <a:xfrm>
            <a:off x="304800" y="304800"/>
            <a:ext cx="5105400" cy="2552700"/>
          </a:xfrm>
          <a:prstGeom prst="rect">
            <a:avLst/>
          </a:prstGeom>
          <a:noFill/>
        </p:spPr>
      </p:pic>
      <p:pic>
        <p:nvPicPr>
          <p:cNvPr id="6147" name="Picture 3" descr="D:\Manitham files\All files\MONTHLY REPORT\NOV 2018\november month photos\gaja puyal\46717592_1245134838973990_2158061941996650496_n.jpg"/>
          <p:cNvPicPr>
            <a:picLocks noChangeAspect="1" noChangeArrowheads="1"/>
          </p:cNvPicPr>
          <p:nvPr/>
        </p:nvPicPr>
        <p:blipFill>
          <a:blip r:embed="rId3"/>
          <a:srcRect/>
          <a:stretch>
            <a:fillRect/>
          </a:stretch>
        </p:blipFill>
        <p:spPr bwMode="auto">
          <a:xfrm>
            <a:off x="6019800" y="304800"/>
            <a:ext cx="2918937" cy="6172200"/>
          </a:xfrm>
          <a:prstGeom prst="rect">
            <a:avLst/>
          </a:prstGeom>
          <a:noFill/>
        </p:spPr>
      </p:pic>
      <p:pic>
        <p:nvPicPr>
          <p:cNvPr id="6148" name="Picture 4" descr="D:\Manitham files\All files\MONTHLY REPORT\NOV 2018\november month photos\gaja puyal\46510664_1939614076118768_4367235549593862144_n.jpg"/>
          <p:cNvPicPr>
            <a:picLocks noChangeAspect="1" noChangeArrowheads="1"/>
          </p:cNvPicPr>
          <p:nvPr/>
        </p:nvPicPr>
        <p:blipFill>
          <a:blip r:embed="rId4"/>
          <a:srcRect/>
          <a:stretch>
            <a:fillRect/>
          </a:stretch>
        </p:blipFill>
        <p:spPr bwMode="auto">
          <a:xfrm>
            <a:off x="228600" y="3886200"/>
            <a:ext cx="5182217" cy="2590800"/>
          </a:xfrm>
          <a:prstGeom prst="rect">
            <a:avLst/>
          </a:prstGeom>
          <a:noFill/>
        </p:spPr>
      </p:pic>
      <p:sp>
        <p:nvSpPr>
          <p:cNvPr id="5" name="TextBox 4"/>
          <p:cNvSpPr txBox="1"/>
          <p:nvPr/>
        </p:nvSpPr>
        <p:spPr>
          <a:xfrm>
            <a:off x="410770" y="3160067"/>
            <a:ext cx="4817876" cy="461665"/>
          </a:xfrm>
          <a:prstGeom prst="rect">
            <a:avLst/>
          </a:prstGeom>
          <a:noFill/>
        </p:spPr>
        <p:txBody>
          <a:bodyPr wrap="square" rtlCol="0">
            <a:spAutoFit/>
          </a:bodyPr>
          <a:lstStyle/>
          <a:p>
            <a:r>
              <a:rPr lang="en-US" sz="2400" dirty="0" smtClean="0">
                <a:solidFill>
                  <a:srgbClr val="00B0F0"/>
                </a:solidFill>
              </a:rPr>
              <a:t>MANITHAM GAJA SUPPORT </a:t>
            </a:r>
            <a:endParaRPr lang="en-US" sz="2400"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912"/>
          </a:xfrm>
        </p:spPr>
        <p:txBody>
          <a:bodyPr>
            <a:normAutofit fontScale="90000"/>
          </a:bodyPr>
          <a:lstStyle/>
          <a:p>
            <a:r>
              <a:rPr lang="en-US" dirty="0" smtClean="0"/>
              <a:t>SPECIAL PROGRAMMES FOR KIDS :</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pPr algn="ctr">
              <a:buNone/>
            </a:pPr>
            <a:r>
              <a:rPr lang="en-US" dirty="0" smtClean="0"/>
              <a:t>“</a:t>
            </a:r>
            <a:r>
              <a:rPr lang="en-US" b="1" dirty="0" smtClean="0"/>
              <a:t>It is easier to build strong children than to repair broken men.” – </a:t>
            </a:r>
            <a:r>
              <a:rPr lang="en-US" b="1" i="1" dirty="0" smtClean="0"/>
              <a:t>Frederick Douglass.</a:t>
            </a:r>
          </a:p>
          <a:p>
            <a:pPr>
              <a:buNone/>
            </a:pPr>
            <a:endParaRPr lang="en-US" sz="1800" i="1" dirty="0" smtClean="0"/>
          </a:p>
          <a:p>
            <a:pPr>
              <a:buNone/>
            </a:pPr>
            <a:r>
              <a:rPr lang="en-US" i="1" dirty="0" smtClean="0">
                <a:solidFill>
                  <a:srgbClr val="00B0F0"/>
                </a:solidFill>
                <a:latin typeface="Algerian" pitchFamily="82" charset="0"/>
              </a:rPr>
              <a:t>PROGRAMMES</a:t>
            </a:r>
            <a:r>
              <a:rPr lang="en-US" i="1" dirty="0" smtClean="0"/>
              <a:t> :</a:t>
            </a:r>
          </a:p>
          <a:p>
            <a:pPr algn="just">
              <a:buNone/>
            </a:pPr>
            <a:r>
              <a:rPr lang="en-US" b="1" dirty="0" smtClean="0"/>
              <a:t>ILANTHULIR – </a:t>
            </a:r>
            <a:r>
              <a:rPr lang="en-US" sz="2000" dirty="0" smtClean="0"/>
              <a:t>camp for children conducted to provide</a:t>
            </a:r>
          </a:p>
          <a:p>
            <a:pPr algn="just">
              <a:buNone/>
            </a:pPr>
            <a:r>
              <a:rPr lang="en-US" sz="2000" dirty="0" smtClean="0"/>
              <a:t>	psychological assistance for the affected kids and also provide life skills training. (150 children participate)</a:t>
            </a:r>
          </a:p>
          <a:p>
            <a:pPr algn="just">
              <a:buNone/>
            </a:pPr>
            <a:r>
              <a:rPr lang="en-US" b="1" dirty="0" smtClean="0"/>
              <a:t>INBAOLI</a:t>
            </a:r>
            <a:r>
              <a:rPr lang="en-US" dirty="0" smtClean="0"/>
              <a:t> – </a:t>
            </a:r>
            <a:r>
              <a:rPr lang="en-US" sz="2000" dirty="0" smtClean="0"/>
              <a:t>we celebrate all the festivals including Diwali, Christmas, </a:t>
            </a:r>
            <a:r>
              <a:rPr lang="en-US" sz="2000" dirty="0" err="1" smtClean="0"/>
              <a:t>Ramzan</a:t>
            </a:r>
            <a:r>
              <a:rPr lang="en-US" sz="2000" dirty="0" smtClean="0"/>
              <a:t> together on a particular day for our kids (150 children participate) and provide them new clothes, crackers, sweets &amp; food.</a:t>
            </a:r>
          </a:p>
          <a:p>
            <a:pPr algn="just">
              <a:buNone/>
            </a:pPr>
            <a:r>
              <a:rPr lang="en-US" sz="2400" b="1" dirty="0" smtClean="0"/>
              <a:t>KATHIROLI</a:t>
            </a:r>
            <a:r>
              <a:rPr lang="en-US" sz="2000" dirty="0" smtClean="0"/>
              <a:t> –  </a:t>
            </a:r>
            <a:r>
              <a:rPr lang="en-US" sz="2000" dirty="0" err="1" smtClean="0"/>
              <a:t>Pongal</a:t>
            </a:r>
            <a:r>
              <a:rPr lang="en-US" sz="2000" dirty="0" smtClean="0"/>
              <a:t> day celebrations with our adopted community kids (150 children participate)</a:t>
            </a:r>
          </a:p>
          <a:p>
            <a:pPr algn="just">
              <a:buNone/>
            </a:pPr>
            <a:r>
              <a:rPr lang="en-US" sz="2400" b="1" dirty="0" smtClean="0"/>
              <a:t>EDUCATIONAL UTILITIES distribution program</a:t>
            </a:r>
            <a:r>
              <a:rPr lang="en-US" sz="2000" dirty="0" smtClean="0"/>
              <a:t> – we provide all the necessary amenities required for the education of 150 children. </a:t>
            </a:r>
          </a:p>
          <a:p>
            <a:pPr>
              <a:buNone/>
            </a:pPr>
            <a:endParaRPr lang="en-US" dirty="0" smtClean="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000" dirty="0" smtClean="0"/>
              <a:t>SPECIAL PROAMMES FOR KIDS (Contd..)</a:t>
            </a:r>
            <a:endParaRPr lang="en-US" sz="4000" dirty="0"/>
          </a:p>
        </p:txBody>
      </p:sp>
      <p:sp>
        <p:nvSpPr>
          <p:cNvPr id="3" name="Content Placeholder 2"/>
          <p:cNvSpPr>
            <a:spLocks noGrp="1"/>
          </p:cNvSpPr>
          <p:nvPr>
            <p:ph idx="1"/>
          </p:nvPr>
        </p:nvSpPr>
        <p:spPr>
          <a:xfrm>
            <a:off x="457200" y="1600200"/>
            <a:ext cx="8229600" cy="4724400"/>
          </a:xfrm>
        </p:spPr>
        <p:txBody>
          <a:bodyPr/>
          <a:lstStyle/>
          <a:p>
            <a:pPr algn="just">
              <a:buFont typeface="Courier New" pitchFamily="49" charset="0"/>
              <a:buChar char="o"/>
            </a:pPr>
            <a:r>
              <a:rPr lang="en-US" dirty="0" smtClean="0"/>
              <a:t>We create </a:t>
            </a:r>
            <a:r>
              <a:rPr lang="en-US" b="1" dirty="0" smtClean="0"/>
              <a:t>Awareness Programs </a:t>
            </a:r>
            <a:r>
              <a:rPr lang="en-US" dirty="0" smtClean="0"/>
              <a:t>for kids with regards to child abuse, child labor, child sexual abuse</a:t>
            </a:r>
          </a:p>
          <a:p>
            <a:pPr algn="just">
              <a:buFont typeface="Courier New" pitchFamily="49" charset="0"/>
              <a:buChar char="o"/>
            </a:pPr>
            <a:r>
              <a:rPr lang="en-US" dirty="0" smtClean="0"/>
              <a:t>We also give </a:t>
            </a:r>
            <a:r>
              <a:rPr lang="en-US" b="1" dirty="0" smtClean="0"/>
              <a:t>Counseling </a:t>
            </a:r>
            <a:r>
              <a:rPr lang="en-US" dirty="0" smtClean="0"/>
              <a:t>for the victims of child abuse and child sexual abuse. </a:t>
            </a:r>
            <a:endParaRPr lang="en-US"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anitham files\All files\MONTHLY REPORT\JAN 2019\january month photos 2019\pongal celebration\49351461_1283593585128115_824862011228684288_n.jpg"/>
          <p:cNvPicPr>
            <a:picLocks noGrp="1" noChangeAspect="1" noChangeArrowheads="1"/>
          </p:cNvPicPr>
          <p:nvPr>
            <p:ph idx="1"/>
          </p:nvPr>
        </p:nvPicPr>
        <p:blipFill>
          <a:blip r:embed="rId2"/>
          <a:srcRect/>
          <a:stretch>
            <a:fillRect/>
          </a:stretch>
        </p:blipFill>
        <p:spPr bwMode="auto">
          <a:xfrm>
            <a:off x="5486400" y="3505200"/>
            <a:ext cx="3290478" cy="3087988"/>
          </a:xfrm>
          <a:prstGeom prst="rect">
            <a:avLst/>
          </a:prstGeom>
          <a:noFill/>
        </p:spPr>
      </p:pic>
      <p:pic>
        <p:nvPicPr>
          <p:cNvPr id="2051" name="Picture 3" descr="D:\Manitham files\All files\MONTHLY REPORT\JAN 2019\january month photos 2019\pongal celebration\49895671_1283593051794835_6949850091062558720_n.jpg"/>
          <p:cNvPicPr>
            <a:picLocks noChangeAspect="1" noChangeArrowheads="1"/>
          </p:cNvPicPr>
          <p:nvPr/>
        </p:nvPicPr>
        <p:blipFill>
          <a:blip r:embed="rId3"/>
          <a:srcRect/>
          <a:stretch>
            <a:fillRect/>
          </a:stretch>
        </p:blipFill>
        <p:spPr bwMode="auto">
          <a:xfrm>
            <a:off x="270164" y="304800"/>
            <a:ext cx="2974618" cy="2586335"/>
          </a:xfrm>
          <a:prstGeom prst="rect">
            <a:avLst/>
          </a:prstGeom>
          <a:noFill/>
        </p:spPr>
      </p:pic>
      <p:pic>
        <p:nvPicPr>
          <p:cNvPr id="2052" name="Picture 4" descr="D:\Manitham files\All files\MONTHLY REPORT\JAN 2019\january month photos 2019\pongal celebration\50244658_1283593418461465_4977726710762962944_n.jpg"/>
          <p:cNvPicPr>
            <a:picLocks noChangeAspect="1" noChangeArrowheads="1"/>
          </p:cNvPicPr>
          <p:nvPr/>
        </p:nvPicPr>
        <p:blipFill>
          <a:blip r:embed="rId4"/>
          <a:srcRect/>
          <a:stretch>
            <a:fillRect/>
          </a:stretch>
        </p:blipFill>
        <p:spPr bwMode="auto">
          <a:xfrm>
            <a:off x="574964" y="3581400"/>
            <a:ext cx="2514600" cy="2935855"/>
          </a:xfrm>
          <a:prstGeom prst="rect">
            <a:avLst/>
          </a:prstGeom>
          <a:noFill/>
        </p:spPr>
      </p:pic>
      <p:pic>
        <p:nvPicPr>
          <p:cNvPr id="2053" name="Picture 5" descr="D:\Manitham files\All files\MONTHLY REPORT\JAN 2019\january month photos 2019\pongal celebration\50314379_1283595855127888_6933226020711432192_n.jpg"/>
          <p:cNvPicPr>
            <a:picLocks noChangeAspect="1" noChangeArrowheads="1"/>
          </p:cNvPicPr>
          <p:nvPr/>
        </p:nvPicPr>
        <p:blipFill>
          <a:blip r:embed="rId5"/>
          <a:srcRect/>
          <a:stretch>
            <a:fillRect/>
          </a:stretch>
        </p:blipFill>
        <p:spPr bwMode="auto">
          <a:xfrm>
            <a:off x="5486400" y="304800"/>
            <a:ext cx="3168738" cy="2376554"/>
          </a:xfrm>
          <a:prstGeom prst="rect">
            <a:avLst/>
          </a:prstGeom>
          <a:noFill/>
        </p:spPr>
      </p:pic>
      <p:sp>
        <p:nvSpPr>
          <p:cNvPr id="6" name="TextBox 5"/>
          <p:cNvSpPr txBox="1"/>
          <p:nvPr/>
        </p:nvSpPr>
        <p:spPr>
          <a:xfrm>
            <a:off x="2819400" y="2971800"/>
            <a:ext cx="3962400" cy="461665"/>
          </a:xfrm>
          <a:prstGeom prst="rect">
            <a:avLst/>
          </a:prstGeom>
          <a:noFill/>
        </p:spPr>
        <p:txBody>
          <a:bodyPr wrap="square" rtlCol="0">
            <a:spAutoFit/>
          </a:bodyPr>
          <a:lstStyle/>
          <a:p>
            <a:r>
              <a:rPr lang="en-US" sz="2400" dirty="0" smtClean="0">
                <a:solidFill>
                  <a:srgbClr val="FF0000"/>
                </a:solidFill>
              </a:rPr>
              <a:t>PONGAL CELEBRATION</a:t>
            </a:r>
            <a:endParaRPr lang="en-US" sz="24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AutoShape 8" descr="blob:https://web.whatsapp.com/d36ce83d-7ccc-4dfb-904b-bbd6e78aaa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blob:https://web.whatsapp.com/d36ce83d-7ccc-4dfb-904b-bbd6e78aaa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blob:https://web.whatsapp.com/d36ce83d-7ccc-4dfb-904b-bbd6e78aaa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1" name="Picture 13" descr="D:\Manitham files\All files\MONTHLY REPORT\Annual report ppt\d36ce83d-7ccc-4dfb-904b-bbd6e78aaa43.jpg"/>
          <p:cNvPicPr>
            <a:picLocks noChangeAspect="1" noChangeArrowheads="1"/>
          </p:cNvPicPr>
          <p:nvPr/>
        </p:nvPicPr>
        <p:blipFill>
          <a:blip r:embed="rId2"/>
          <a:srcRect/>
          <a:stretch>
            <a:fillRect/>
          </a:stretch>
        </p:blipFill>
        <p:spPr bwMode="auto">
          <a:xfrm>
            <a:off x="152400" y="381000"/>
            <a:ext cx="3429000" cy="4129036"/>
          </a:xfrm>
          <a:prstGeom prst="rect">
            <a:avLst/>
          </a:prstGeom>
          <a:noFill/>
        </p:spPr>
      </p:pic>
      <p:pic>
        <p:nvPicPr>
          <p:cNvPr id="2062" name="Picture 14" descr="D:\Manitham files\All files\MONTHLY REPORT\Annual report ppt\833feef5-3f69-4033-be74-a5c8232e346d.jpg"/>
          <p:cNvPicPr>
            <a:picLocks noChangeAspect="1" noChangeArrowheads="1"/>
          </p:cNvPicPr>
          <p:nvPr/>
        </p:nvPicPr>
        <p:blipFill>
          <a:blip r:embed="rId3"/>
          <a:srcRect/>
          <a:stretch>
            <a:fillRect/>
          </a:stretch>
        </p:blipFill>
        <p:spPr bwMode="auto">
          <a:xfrm>
            <a:off x="3718084" y="2337003"/>
            <a:ext cx="5095859" cy="4156900"/>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Manitham files\All files\MONTHLY REPORT\Annual report ppt\a317ceb6-4fe2-4e5c-b5fc-a3c676c367df.jpg"/>
          <p:cNvPicPr>
            <a:picLocks noGrp="1" noChangeAspect="1" noChangeArrowheads="1"/>
          </p:cNvPicPr>
          <p:nvPr>
            <p:ph idx="1"/>
          </p:nvPr>
        </p:nvPicPr>
        <p:blipFill>
          <a:blip r:embed="rId2"/>
          <a:srcRect/>
          <a:stretch>
            <a:fillRect/>
          </a:stretch>
        </p:blipFill>
        <p:spPr bwMode="auto">
          <a:xfrm>
            <a:off x="228600" y="228600"/>
            <a:ext cx="5278308" cy="3657600"/>
          </a:xfrm>
          <a:prstGeom prst="rect">
            <a:avLst/>
          </a:prstGeom>
          <a:noFill/>
        </p:spPr>
      </p:pic>
      <p:pic>
        <p:nvPicPr>
          <p:cNvPr id="45059" name="Picture 3" descr="D:\Manitham files\All files\MONTHLY REPORT\Annual report ppt\ba952538-7e24-48ab-b7ef-80359eb8a20e.jpg"/>
          <p:cNvPicPr>
            <a:picLocks noChangeAspect="1" noChangeArrowheads="1"/>
          </p:cNvPicPr>
          <p:nvPr/>
        </p:nvPicPr>
        <p:blipFill>
          <a:blip r:embed="rId3"/>
          <a:srcRect/>
          <a:stretch>
            <a:fillRect/>
          </a:stretch>
        </p:blipFill>
        <p:spPr bwMode="auto">
          <a:xfrm>
            <a:off x="4648200" y="3810000"/>
            <a:ext cx="4325470" cy="2843381"/>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498848"/>
          </a:xfrm>
        </p:spPr>
        <p:txBody>
          <a:bodyPr/>
          <a:lstStyle/>
          <a:p>
            <a:pPr>
              <a:buNone/>
            </a:pPr>
            <a:r>
              <a:rPr lang="en-US" dirty="0" smtClean="0">
                <a:solidFill>
                  <a:srgbClr val="0070C0"/>
                </a:solidFill>
              </a:rPr>
              <a:t>Walk through</a:t>
            </a:r>
          </a:p>
          <a:p>
            <a:pPr>
              <a:buFont typeface="Wingdings" pitchFamily="2" charset="2"/>
              <a:buChar char="v"/>
            </a:pPr>
            <a:r>
              <a:rPr lang="en-US" dirty="0" smtClean="0">
                <a:solidFill>
                  <a:srgbClr val="0070C0"/>
                </a:solidFill>
              </a:rPr>
              <a:t> Our Founder &amp; Managing Director</a:t>
            </a:r>
          </a:p>
          <a:p>
            <a:pPr>
              <a:buFont typeface="Wingdings" pitchFamily="2" charset="2"/>
              <a:buChar char="v"/>
            </a:pPr>
            <a:r>
              <a:rPr lang="en-US" dirty="0" smtClean="0">
                <a:solidFill>
                  <a:srgbClr val="0070C0"/>
                </a:solidFill>
              </a:rPr>
              <a:t> Vision</a:t>
            </a:r>
          </a:p>
          <a:p>
            <a:pPr>
              <a:buFont typeface="Wingdings" pitchFamily="2" charset="2"/>
              <a:buChar char="v"/>
            </a:pPr>
            <a:r>
              <a:rPr lang="en-US" dirty="0" smtClean="0">
                <a:solidFill>
                  <a:srgbClr val="0070C0"/>
                </a:solidFill>
              </a:rPr>
              <a:t> Mission</a:t>
            </a:r>
          </a:p>
          <a:p>
            <a:pPr>
              <a:buFont typeface="Wingdings" pitchFamily="2" charset="2"/>
              <a:buChar char="v"/>
            </a:pPr>
            <a:r>
              <a:rPr lang="en-US" dirty="0" smtClean="0">
                <a:solidFill>
                  <a:srgbClr val="0070C0"/>
                </a:solidFill>
              </a:rPr>
              <a:t> Objectives</a:t>
            </a:r>
          </a:p>
          <a:p>
            <a:pPr>
              <a:buFont typeface="Wingdings" pitchFamily="2" charset="2"/>
              <a:buChar char="v"/>
            </a:pPr>
            <a:r>
              <a:rPr lang="en-US" dirty="0" smtClean="0">
                <a:solidFill>
                  <a:srgbClr val="0070C0"/>
                </a:solidFill>
              </a:rPr>
              <a:t> Trustees</a:t>
            </a:r>
          </a:p>
          <a:p>
            <a:pPr>
              <a:buFont typeface="Wingdings" pitchFamily="2" charset="2"/>
              <a:buChar char="v"/>
            </a:pPr>
            <a:r>
              <a:rPr lang="en-US" dirty="0" smtClean="0">
                <a:solidFill>
                  <a:srgbClr val="0070C0"/>
                </a:solidFill>
              </a:rPr>
              <a:t> Organizational Structure</a:t>
            </a:r>
          </a:p>
          <a:p>
            <a:pPr>
              <a:buFont typeface="Wingdings" pitchFamily="2" charset="2"/>
              <a:buChar char="v"/>
            </a:pPr>
            <a:r>
              <a:rPr lang="en-US" dirty="0" smtClean="0">
                <a:solidFill>
                  <a:srgbClr val="0070C0"/>
                </a:solidFill>
              </a:rPr>
              <a:t> Our Social Initiatives/</a:t>
            </a:r>
            <a:r>
              <a:rPr lang="en-US" dirty="0" err="1" smtClean="0">
                <a:solidFill>
                  <a:srgbClr val="0070C0"/>
                </a:solidFill>
              </a:rPr>
              <a:t>Programmes</a:t>
            </a:r>
            <a:endParaRPr lang="en-US" dirty="0" smtClean="0">
              <a:solidFill>
                <a:srgbClr val="0070C0"/>
              </a:solidFill>
            </a:endParaRPr>
          </a:p>
          <a:p>
            <a:pPr>
              <a:buFont typeface="Wingdings" pitchFamily="2" charset="2"/>
              <a:buChar char="v"/>
            </a:pPr>
            <a:r>
              <a:rPr lang="en-US" dirty="0" smtClean="0">
                <a:solidFill>
                  <a:srgbClr val="0070C0"/>
                </a:solidFill>
              </a:rPr>
              <a:t> Awards &amp; Recognitions</a:t>
            </a:r>
          </a:p>
          <a:p>
            <a:pPr>
              <a:buNone/>
            </a:pPr>
            <a:endParaRPr lang="en-US" dirty="0" smtClean="0"/>
          </a:p>
          <a:p>
            <a:pPr>
              <a:buNone/>
            </a:pPr>
            <a:endParaRPr lang="en-US" dirty="0" smtClean="0">
              <a:solidFill>
                <a:srgbClr val="00B0F0"/>
              </a:solidFill>
            </a:endParaRPr>
          </a:p>
          <a:p>
            <a:endParaRPr lang="en-US" dirty="0">
              <a:solidFill>
                <a:srgbClr val="0070C0"/>
              </a:solidFill>
            </a:endParaRPr>
          </a:p>
        </p:txBody>
      </p:sp>
      <p:pic>
        <p:nvPicPr>
          <p:cNvPr id="2050" name="Picture 2" descr="D:\Manitham files\All files\MONTHLY REPORT\Annual report ppt\logonew.jpg"/>
          <p:cNvPicPr>
            <a:picLocks noChangeAspect="1" noChangeArrowheads="1"/>
          </p:cNvPicPr>
          <p:nvPr/>
        </p:nvPicPr>
        <p:blipFill>
          <a:blip r:embed="rId2"/>
          <a:srcRect/>
          <a:stretch>
            <a:fillRect/>
          </a:stretch>
        </p:blipFill>
        <p:spPr bwMode="auto">
          <a:xfrm>
            <a:off x="5105400" y="5181600"/>
            <a:ext cx="3771900" cy="1028700"/>
          </a:xfrm>
          <a:prstGeom prst="rect">
            <a:avLst/>
          </a:prstGeom>
          <a:noFill/>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r>
              <a:rPr lang="en-US" dirty="0" smtClean="0"/>
              <a:t>AWARDS &amp; ACCOLADES</a:t>
            </a:r>
            <a:endParaRPr lang="en-US" dirty="0"/>
          </a:p>
        </p:txBody>
      </p:sp>
      <p:sp>
        <p:nvSpPr>
          <p:cNvPr id="3" name="Content Placeholder 2"/>
          <p:cNvSpPr>
            <a:spLocks noGrp="1"/>
          </p:cNvSpPr>
          <p:nvPr>
            <p:ph idx="1"/>
          </p:nvPr>
        </p:nvSpPr>
        <p:spPr/>
        <p:txBody>
          <a:bodyPr/>
          <a:lstStyle/>
          <a:p>
            <a:pPr algn="just"/>
            <a:r>
              <a:rPr lang="en-US" dirty="0" smtClean="0"/>
              <a:t>We render Honorary awards appreciating the social service rendered by social activists.</a:t>
            </a:r>
          </a:p>
          <a:p>
            <a:pPr algn="just"/>
            <a:r>
              <a:rPr lang="en-US" dirty="0" smtClean="0"/>
              <a:t>We appreciate the services rendered by the public servants and government officials.</a:t>
            </a:r>
          </a:p>
          <a:p>
            <a:pPr algn="just"/>
            <a:r>
              <a:rPr lang="en-US" dirty="0" smtClean="0"/>
              <a:t>We encourage and appreciate the women empowerment and render awards for women striving hard to establish women empowerment. </a:t>
            </a:r>
            <a:endParaRPr lang="en-US"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Manitham files\All files\MONTHLY REPORT\Annual report ppt\11d897d1-038a-46a5-ba09-1083776c4016.jpg"/>
          <p:cNvPicPr>
            <a:picLocks noGrp="1" noChangeAspect="1" noChangeArrowheads="1"/>
          </p:cNvPicPr>
          <p:nvPr>
            <p:ph idx="1"/>
          </p:nvPr>
        </p:nvPicPr>
        <p:blipFill rotWithShape="1">
          <a:blip r:embed="rId2"/>
          <a:srcRect t="9384"/>
          <a:stretch/>
        </p:blipFill>
        <p:spPr bwMode="auto">
          <a:xfrm rot="399267">
            <a:off x="348454" y="126226"/>
            <a:ext cx="2743200" cy="3543181"/>
          </a:xfrm>
          <a:prstGeom prst="rect">
            <a:avLst/>
          </a:prstGeom>
          <a:noFill/>
        </p:spPr>
      </p:pic>
      <p:pic>
        <p:nvPicPr>
          <p:cNvPr id="8194" name="Picture 2" descr="D:\Manitham files\All files\MONTHLY REPORT\Annual report ppt\25b79ec1-0f2c-4b70-bdb9-6d5bc2a87d80.jpg"/>
          <p:cNvPicPr>
            <a:picLocks noChangeAspect="1" noChangeArrowheads="1"/>
          </p:cNvPicPr>
          <p:nvPr/>
        </p:nvPicPr>
        <p:blipFill>
          <a:blip r:embed="rId3" cstate="print"/>
          <a:srcRect/>
          <a:stretch>
            <a:fillRect/>
          </a:stretch>
        </p:blipFill>
        <p:spPr bwMode="auto">
          <a:xfrm rot="21380327">
            <a:off x="5489500" y="122844"/>
            <a:ext cx="3076239" cy="3022120"/>
          </a:xfrm>
          <a:prstGeom prst="rect">
            <a:avLst/>
          </a:prstGeom>
          <a:noFill/>
        </p:spPr>
      </p:pic>
      <p:pic>
        <p:nvPicPr>
          <p:cNvPr id="8195" name="Picture 3" descr="D:\Manitham files\All files\MONTHLY REPORT\Annual report ppt\211b651d-2827-428f-8b71-2bab6e037747.jpg"/>
          <p:cNvPicPr>
            <a:picLocks noChangeAspect="1" noChangeArrowheads="1"/>
          </p:cNvPicPr>
          <p:nvPr/>
        </p:nvPicPr>
        <p:blipFill>
          <a:blip r:embed="rId4"/>
          <a:srcRect/>
          <a:stretch>
            <a:fillRect/>
          </a:stretch>
        </p:blipFill>
        <p:spPr bwMode="auto">
          <a:xfrm>
            <a:off x="6096000" y="3432566"/>
            <a:ext cx="2590800" cy="3425434"/>
          </a:xfrm>
          <a:prstGeom prst="rect">
            <a:avLst/>
          </a:prstGeom>
          <a:noFill/>
        </p:spPr>
      </p:pic>
      <p:pic>
        <p:nvPicPr>
          <p:cNvPr id="8196" name="Picture 4" descr="D:\Manitham files\All files\MONTHLY REPORT\Annual report ppt\79976ed6-dc61-4ade-91de-c16ab0fa8dd3.jpg"/>
          <p:cNvPicPr>
            <a:picLocks noChangeAspect="1" noChangeArrowheads="1"/>
          </p:cNvPicPr>
          <p:nvPr/>
        </p:nvPicPr>
        <p:blipFill rotWithShape="1">
          <a:blip r:embed="rId5" cstate="print"/>
          <a:srcRect t="5969"/>
          <a:stretch/>
        </p:blipFill>
        <p:spPr bwMode="auto">
          <a:xfrm>
            <a:off x="2438400" y="3411784"/>
            <a:ext cx="3240097" cy="3239604"/>
          </a:xfrm>
          <a:prstGeom prst="rect">
            <a:avLst/>
          </a:prstGeom>
          <a:noFill/>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anitham files\All files\MONTHLY REPORT\Annual report ppt\images.jpg"/>
          <p:cNvPicPr>
            <a:picLocks noGrp="1" noChangeAspect="1" noChangeArrowheads="1"/>
          </p:cNvPicPr>
          <p:nvPr>
            <p:ph idx="1"/>
          </p:nvPr>
        </p:nvPicPr>
        <p:blipFill>
          <a:blip r:embed="rId2"/>
          <a:srcRect/>
          <a:stretch>
            <a:fillRect/>
          </a:stretch>
        </p:blipFill>
        <p:spPr bwMode="auto">
          <a:xfrm>
            <a:off x="1279160" y="1112869"/>
            <a:ext cx="7335405" cy="3844100"/>
          </a:xfrm>
          <a:prstGeom prst="rect">
            <a:avLst/>
          </a:prstGeom>
          <a:noFill/>
        </p:spPr>
      </p:pic>
      <p:sp>
        <p:nvSpPr>
          <p:cNvPr id="6" name="TextBox 5"/>
          <p:cNvSpPr txBox="1"/>
          <p:nvPr/>
        </p:nvSpPr>
        <p:spPr>
          <a:xfrm>
            <a:off x="651164" y="5486401"/>
            <a:ext cx="4073236" cy="646331"/>
          </a:xfrm>
          <a:prstGeom prst="rect">
            <a:avLst/>
          </a:prstGeom>
          <a:noFill/>
        </p:spPr>
        <p:txBody>
          <a:bodyPr wrap="square" rtlCol="0">
            <a:spAutoFit/>
          </a:bodyPr>
          <a:lstStyle/>
          <a:p>
            <a:r>
              <a:rPr lang="en-US" sz="3600" dirty="0" smtClean="0">
                <a:solidFill>
                  <a:srgbClr val="002060"/>
                </a:solidFill>
                <a:latin typeface="Lucida Calligraphy" pitchFamily="66" charset="0"/>
              </a:rPr>
              <a:t>THANK YOU</a:t>
            </a:r>
            <a:endParaRPr lang="en-US" sz="3600" dirty="0">
              <a:solidFill>
                <a:srgbClr val="002060"/>
              </a:solidFill>
              <a:latin typeface="Lucida Calligraphy" pitchFamily="66" charset="0"/>
            </a:endParaRPr>
          </a:p>
        </p:txBody>
      </p:sp>
      <p:pic>
        <p:nvPicPr>
          <p:cNvPr id="7" name="Picture 2" descr="D:\Manitham files\All files\MONTHLY REPORT\Annual report ppt\logonew.jpg"/>
          <p:cNvPicPr>
            <a:picLocks noChangeAspect="1" noChangeArrowheads="1"/>
          </p:cNvPicPr>
          <p:nvPr/>
        </p:nvPicPr>
        <p:blipFill>
          <a:blip r:embed="rId3"/>
          <a:srcRect/>
          <a:stretch>
            <a:fillRect/>
          </a:stretch>
        </p:blipFill>
        <p:spPr bwMode="auto">
          <a:xfrm>
            <a:off x="5105400" y="5486400"/>
            <a:ext cx="3697941" cy="1143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5638800" cy="457200"/>
          </a:xfrm>
        </p:spPr>
        <p:txBody>
          <a:bodyPr>
            <a:normAutofit fontScale="90000"/>
          </a:bodyPr>
          <a:lstStyle/>
          <a:p>
            <a:r>
              <a:rPr lang="en-US" sz="2800" dirty="0" smtClean="0"/>
              <a:t>   </a:t>
            </a:r>
            <a:r>
              <a:rPr lang="en-US" sz="3100" dirty="0" smtClean="0"/>
              <a:t>Our Founder &amp; Managing Director</a:t>
            </a:r>
            <a:endParaRPr lang="en-US" sz="2800" dirty="0"/>
          </a:p>
        </p:txBody>
      </p:sp>
      <p:sp>
        <p:nvSpPr>
          <p:cNvPr id="15" name="Text Placeholder 14"/>
          <p:cNvSpPr>
            <a:spLocks noGrp="1"/>
          </p:cNvSpPr>
          <p:nvPr>
            <p:ph type="body" idx="2"/>
          </p:nvPr>
        </p:nvSpPr>
        <p:spPr>
          <a:xfrm>
            <a:off x="228600" y="1524000"/>
            <a:ext cx="6172200" cy="4495800"/>
          </a:xfrm>
        </p:spPr>
        <p:txBody>
          <a:bodyPr>
            <a:normAutofit/>
          </a:bodyPr>
          <a:lstStyle/>
          <a:p>
            <a:pPr marL="285750" indent="-285750" algn="just">
              <a:buFont typeface="Wingdings" pitchFamily="2" charset="2"/>
              <a:buChar char="v"/>
            </a:pPr>
            <a:r>
              <a:rPr lang="en-US" sz="2000" dirty="0" smtClean="0"/>
              <a:t>MANITHAM is a SOCIAL WORK  ORGANIZATION &amp; TRUST located at </a:t>
            </a:r>
            <a:r>
              <a:rPr lang="en-US" sz="2000" dirty="0" err="1" smtClean="0"/>
              <a:t>Trichy</a:t>
            </a:r>
            <a:r>
              <a:rPr lang="en-US" sz="2000" dirty="0" smtClean="0"/>
              <a:t>.</a:t>
            </a:r>
          </a:p>
          <a:p>
            <a:pPr marL="285750" indent="-285750" algn="just">
              <a:buFont typeface="Wingdings" pitchFamily="2" charset="2"/>
              <a:buChar char="v"/>
            </a:pPr>
            <a:r>
              <a:rPr lang="en-US" sz="2000" dirty="0" smtClean="0"/>
              <a:t>MANITHAM SOCIAL WORK ORGANIZATION &amp; TRUST was started on 1</a:t>
            </a:r>
            <a:r>
              <a:rPr lang="en-US" sz="2000" baseline="30000" dirty="0" smtClean="0"/>
              <a:t>st</a:t>
            </a:r>
            <a:r>
              <a:rPr lang="en-US" sz="2000" dirty="0" smtClean="0"/>
              <a:t> JUNE 2012 &amp; Registered on 3</a:t>
            </a:r>
            <a:r>
              <a:rPr lang="en-US" sz="2000" baseline="30000" dirty="0" smtClean="0"/>
              <a:t>rd</a:t>
            </a:r>
            <a:r>
              <a:rPr lang="en-US" sz="2000" dirty="0" smtClean="0"/>
              <a:t> JUNE 2018 by Mr. R. Dinesh Kumar B.C.A., M.S.W., PGDC.</a:t>
            </a:r>
          </a:p>
          <a:p>
            <a:pPr marL="285750" indent="-285750" algn="just">
              <a:buFont typeface="Wingdings" pitchFamily="2" charset="2"/>
              <a:buChar char="v"/>
            </a:pPr>
            <a:r>
              <a:rPr lang="en-US" sz="2000" dirty="0" smtClean="0"/>
              <a:t>This MANITHAM SOCIAL WORK ORGANIZATION &amp; TRUST was started with a Nobel cause and social commitment to lend a helping hand to the needy &amp; afflicted, cater to the needs of the aged &amp; sick people, provide Good and quality education to the community children.</a:t>
            </a:r>
          </a:p>
          <a:p>
            <a:endParaRPr lang="en-US" sz="1800" dirty="0" smtClean="0"/>
          </a:p>
          <a:p>
            <a:endParaRPr lang="en-US" sz="1800" dirty="0" smtClean="0"/>
          </a:p>
          <a:p>
            <a:endParaRPr lang="en-US" sz="1800" dirty="0" smtClean="0"/>
          </a:p>
          <a:p>
            <a:endParaRPr lang="en-US" sz="1800" dirty="0" smtClean="0"/>
          </a:p>
          <a:p>
            <a:endParaRPr lang="en-US" dirty="0"/>
          </a:p>
        </p:txBody>
      </p:sp>
      <p:pic>
        <p:nvPicPr>
          <p:cNvPr id="16" name="Content Placeholder 15" descr="uf8sfs.jpg"/>
          <p:cNvPicPr>
            <a:picLocks noGrp="1" noChangeAspect="1"/>
          </p:cNvPicPr>
          <p:nvPr>
            <p:ph sz="half" idx="1"/>
          </p:nvPr>
        </p:nvPicPr>
        <p:blipFill>
          <a:blip r:embed="rId2" cstate="print"/>
          <a:stretch>
            <a:fillRect/>
          </a:stretch>
        </p:blipFill>
        <p:spPr>
          <a:xfrm>
            <a:off x="6934200" y="2133600"/>
            <a:ext cx="1939636"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457200" y="1935480"/>
            <a:ext cx="8153400" cy="4389120"/>
          </a:xfrm>
        </p:spPr>
        <p:txBody>
          <a:bodyPr/>
          <a:lstStyle/>
          <a:p>
            <a:pPr>
              <a:buNone/>
            </a:pPr>
            <a:endParaRPr lang="en-US" dirty="0" smtClean="0"/>
          </a:p>
          <a:p>
            <a:pPr>
              <a:buNone/>
            </a:pPr>
            <a:endParaRPr lang="en-US" sz="3200" dirty="0" smtClean="0">
              <a:solidFill>
                <a:schemeClr val="bg2">
                  <a:lumMod val="25000"/>
                </a:schemeClr>
              </a:solidFill>
            </a:endParaRPr>
          </a:p>
          <a:p>
            <a:pPr>
              <a:buNone/>
            </a:pPr>
            <a:r>
              <a:rPr lang="en-US" sz="3200" dirty="0" smtClean="0">
                <a:solidFill>
                  <a:schemeClr val="bg2">
                    <a:lumMod val="25000"/>
                  </a:schemeClr>
                </a:solidFill>
              </a:rPr>
              <a:t> </a:t>
            </a:r>
            <a:r>
              <a:rPr lang="en-US" sz="2800" dirty="0" smtClean="0">
                <a:solidFill>
                  <a:schemeClr val="bg2">
                    <a:lumMod val="25000"/>
                  </a:schemeClr>
                </a:solidFill>
              </a:rPr>
              <a:t>Save Humanity, to create an immaculate society</a:t>
            </a:r>
            <a:endParaRPr lang="en-US" sz="2800" dirty="0">
              <a:solidFill>
                <a:schemeClr val="bg2">
                  <a:lumMod val="25000"/>
                </a:schemeClr>
              </a:solidFill>
            </a:endParaRPr>
          </a:p>
        </p:txBody>
      </p:sp>
      <p:pic>
        <p:nvPicPr>
          <p:cNvPr id="4" name="Picture 2" descr="D:\Manitham files\All files\MONTHLY REPORT\Annual report ppt\logonew.jpg"/>
          <p:cNvPicPr>
            <a:picLocks noChangeAspect="1" noChangeArrowheads="1"/>
          </p:cNvPicPr>
          <p:nvPr/>
        </p:nvPicPr>
        <p:blipFill>
          <a:blip r:embed="rId2"/>
          <a:srcRect/>
          <a:stretch>
            <a:fillRect/>
          </a:stretch>
        </p:blipFill>
        <p:spPr bwMode="auto">
          <a:xfrm>
            <a:off x="5562600" y="5410200"/>
            <a:ext cx="3009900" cy="945969"/>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MISSION</a:t>
            </a:r>
            <a:endParaRPr lang="en-US" dirty="0"/>
          </a:p>
        </p:txBody>
      </p:sp>
      <p:sp>
        <p:nvSpPr>
          <p:cNvPr id="3" name="Content Placeholder 2"/>
          <p:cNvSpPr>
            <a:spLocks noGrp="1"/>
          </p:cNvSpPr>
          <p:nvPr>
            <p:ph idx="1"/>
          </p:nvPr>
        </p:nvSpPr>
        <p:spPr>
          <a:xfrm>
            <a:off x="228600" y="1600200"/>
            <a:ext cx="8763000" cy="5257800"/>
          </a:xfrm>
        </p:spPr>
        <p:txBody>
          <a:bodyPr/>
          <a:lstStyle/>
          <a:p>
            <a:pPr lvl="0"/>
            <a:r>
              <a:rPr lang="en-US" sz="2400" dirty="0" smtClean="0"/>
              <a:t>To promote the importance of aged people’s care amidst the younger generations and help the homeless &amp; abandoned aged  people.</a:t>
            </a:r>
          </a:p>
          <a:p>
            <a:pPr lvl="0"/>
            <a:r>
              <a:rPr lang="en-US" sz="2400" dirty="0" smtClean="0"/>
              <a:t>To provide quality of Education, Health and Food for the Orphan children. </a:t>
            </a:r>
          </a:p>
          <a:p>
            <a:pPr lvl="0"/>
            <a:r>
              <a:rPr lang="en-US" sz="2400" dirty="0" smtClean="0"/>
              <a:t>To Support for Women Empowerment and Youth Career Growth</a:t>
            </a:r>
          </a:p>
          <a:p>
            <a:pPr lvl="0"/>
            <a:r>
              <a:rPr lang="en-US" sz="2400" dirty="0" smtClean="0"/>
              <a:t>To support for socially and economically backward community.</a:t>
            </a:r>
          </a:p>
          <a:p>
            <a:pPr lvl="0"/>
            <a:r>
              <a:rPr lang="en-US" sz="2400" dirty="0" smtClean="0"/>
              <a:t>To promote agriculture among youth.</a:t>
            </a:r>
          </a:p>
          <a:p>
            <a:pPr lvl="0"/>
            <a:r>
              <a:rPr lang="en-US" sz="2400" dirty="0" smtClean="0"/>
              <a:t>To save and promote the importance of Environment and Natural Resources preservations.</a:t>
            </a:r>
          </a:p>
          <a:p>
            <a:pPr>
              <a:buNone/>
            </a:pPr>
            <a:endParaRPr lang="en-US" dirty="0"/>
          </a:p>
        </p:txBody>
      </p:sp>
      <p:pic>
        <p:nvPicPr>
          <p:cNvPr id="4" name="Picture 2" descr="D:\Manitham files\All files\MONTHLY REPORT\Annual report ppt\logonew.jpg"/>
          <p:cNvPicPr>
            <a:picLocks noChangeAspect="1" noChangeArrowheads="1"/>
          </p:cNvPicPr>
          <p:nvPr/>
        </p:nvPicPr>
        <p:blipFill>
          <a:blip r:embed="rId2"/>
          <a:srcRect/>
          <a:stretch>
            <a:fillRect/>
          </a:stretch>
        </p:blipFill>
        <p:spPr bwMode="auto">
          <a:xfrm>
            <a:off x="6147364" y="5867400"/>
            <a:ext cx="2615636" cy="826957"/>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26" y="304800"/>
            <a:ext cx="8229600" cy="819912"/>
          </a:xfrm>
        </p:spPr>
        <p:txBody>
          <a:bodyPr/>
          <a:lstStyle/>
          <a:p>
            <a:r>
              <a:rPr lang="en-US" dirty="0" smtClean="0"/>
              <a:t>Objectives :</a:t>
            </a:r>
            <a:endParaRPr lang="en-US" dirty="0"/>
          </a:p>
        </p:txBody>
      </p:sp>
      <p:sp>
        <p:nvSpPr>
          <p:cNvPr id="3" name="Content Placeholder 2"/>
          <p:cNvSpPr>
            <a:spLocks noGrp="1"/>
          </p:cNvSpPr>
          <p:nvPr>
            <p:ph idx="1"/>
          </p:nvPr>
        </p:nvSpPr>
        <p:spPr>
          <a:xfrm>
            <a:off x="228600" y="1143000"/>
            <a:ext cx="8610600" cy="5334000"/>
          </a:xfrm>
        </p:spPr>
        <p:txBody>
          <a:bodyPr>
            <a:normAutofit/>
          </a:bodyPr>
          <a:lstStyle/>
          <a:p>
            <a:r>
              <a:rPr lang="en-US" sz="2000" dirty="0" smtClean="0"/>
              <a:t>To establish and develop programs for the poor people and to provide them self-employment, education, food, clothing or  provide other necessary help with regards to basic amenities.</a:t>
            </a:r>
          </a:p>
          <a:p>
            <a:r>
              <a:rPr lang="en-US" sz="2000" dirty="0" smtClean="0"/>
              <a:t>To help poor people in all possible ways in order to make them self reliant and self-supportive.</a:t>
            </a:r>
          </a:p>
          <a:p>
            <a:r>
              <a:rPr lang="en-US" sz="2000" dirty="0" smtClean="0"/>
              <a:t>To start up activities to encourage and develop socio-economic standards  of women, children, orphans, semi orphans, poor and marginalized groups.</a:t>
            </a:r>
          </a:p>
          <a:p>
            <a:r>
              <a:rPr lang="en-US" sz="2000" dirty="0" smtClean="0"/>
              <a:t>To help women and children in all possible ways in order to make them self-reliant and self-supportive.</a:t>
            </a:r>
          </a:p>
          <a:p>
            <a:r>
              <a:rPr lang="en-US" sz="2000" dirty="0" smtClean="0"/>
              <a:t>To prevent exploitation of children and to enforce the rights of the children and also to work towards abolition of child labor.</a:t>
            </a:r>
          </a:p>
          <a:p>
            <a:endParaRPr lang="en-US" sz="2400" dirty="0"/>
          </a:p>
        </p:txBody>
      </p:sp>
      <p:pic>
        <p:nvPicPr>
          <p:cNvPr id="4" name="Picture 2" descr="D:\Manitham files\All files\MONTHLY REPORT\Annual report ppt\logonew.jpg"/>
          <p:cNvPicPr>
            <a:picLocks noChangeAspect="1" noChangeArrowheads="1"/>
          </p:cNvPicPr>
          <p:nvPr/>
        </p:nvPicPr>
        <p:blipFill>
          <a:blip r:embed="rId2"/>
          <a:srcRect/>
          <a:stretch>
            <a:fillRect/>
          </a:stretch>
        </p:blipFill>
        <p:spPr bwMode="auto">
          <a:xfrm>
            <a:off x="5638800" y="5634778"/>
            <a:ext cx="3071635" cy="842222"/>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104857"/>
              </p:ext>
            </p:extLst>
          </p:nvPr>
        </p:nvGraphicFramePr>
        <p:xfrm>
          <a:off x="304800" y="1981200"/>
          <a:ext cx="83820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096000" cy="609600"/>
          </a:xfrm>
        </p:spPr>
        <p:txBody>
          <a:bodyPr>
            <a:normAutofit fontScale="90000"/>
          </a:bodyPr>
          <a:lstStyle/>
          <a:p>
            <a:r>
              <a:rPr lang="en-US" dirty="0" smtClean="0">
                <a:solidFill>
                  <a:srgbClr val="FF0000"/>
                </a:solidFill>
              </a:rPr>
              <a:t>Organizational Structure</a:t>
            </a:r>
            <a:endParaRPr lang="en-US" dirty="0">
              <a:solidFill>
                <a:srgbClr val="FF0000"/>
              </a:solidFill>
            </a:endParaRPr>
          </a:p>
        </p:txBody>
      </p:sp>
      <p:graphicFrame>
        <p:nvGraphicFramePr>
          <p:cNvPr id="7" name="Content Placeholder 6"/>
          <p:cNvGraphicFramePr>
            <a:graphicFrameLocks noGrp="1"/>
          </p:cNvGraphicFramePr>
          <p:nvPr>
            <p:ph idx="1"/>
          </p:nvPr>
        </p:nvGraphicFramePr>
        <p:xfrm>
          <a:off x="533400" y="12192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501941182"/>
              </p:ext>
            </p:extLst>
          </p:nvPr>
        </p:nvGraphicFramePr>
        <p:xfrm>
          <a:off x="152400" y="990600"/>
          <a:ext cx="8839200" cy="571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1331</TotalTime>
  <Words>721</Words>
  <Application>Microsoft Office PowerPoint</Application>
  <PresentationFormat>On-screen Show (4:3)</PresentationFormat>
  <Paragraphs>137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PowerPoint Presentation</vt:lpstr>
      <vt:lpstr>- Mother Teresa</vt:lpstr>
      <vt:lpstr>PowerPoint Presentation</vt:lpstr>
      <vt:lpstr>   Our Founder &amp; Managing Director</vt:lpstr>
      <vt:lpstr>VISION</vt:lpstr>
      <vt:lpstr>MISSION</vt:lpstr>
      <vt:lpstr>Objectives :</vt:lpstr>
      <vt:lpstr>TRUSTEES</vt:lpstr>
      <vt:lpstr>Organizational Structure</vt:lpstr>
      <vt:lpstr>OUR SOCIAL INITIATIVES/PROGRAMES</vt:lpstr>
      <vt:lpstr>Manitham Schemes with Logo</vt:lpstr>
      <vt:lpstr>KANAVU PADIKATTU THITTAM</vt:lpstr>
      <vt:lpstr>PowerPoint Presentation</vt:lpstr>
      <vt:lpstr>MEETHAM PAGIRVOM :</vt:lpstr>
      <vt:lpstr>PowerPoint Presentation</vt:lpstr>
      <vt:lpstr>PUTHUMAI PENGAL</vt:lpstr>
      <vt:lpstr>PowerPoint Presentation</vt:lpstr>
      <vt:lpstr>  URAVODU INAIPOM</vt:lpstr>
      <vt:lpstr>PowerPoint Presentation</vt:lpstr>
      <vt:lpstr>SPECIAL PROGRAMME AND CELEBRATIONS</vt:lpstr>
      <vt:lpstr>PowerPoint Presentation</vt:lpstr>
      <vt:lpstr>PowerPoint Presentation</vt:lpstr>
      <vt:lpstr>PowerPoint Presentation</vt:lpstr>
      <vt:lpstr>PowerPoint Presentation</vt:lpstr>
      <vt:lpstr>SPECIAL PROGRAMMES FOR KIDS :</vt:lpstr>
      <vt:lpstr>SPECIAL PROAMMES FOR KIDS (Contd..)</vt:lpstr>
      <vt:lpstr>PowerPoint Presentation</vt:lpstr>
      <vt:lpstr>PowerPoint Presentation</vt:lpstr>
      <vt:lpstr>PowerPoint Presentation</vt:lpstr>
      <vt:lpstr>AWARDS &amp; ACCOLADES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173</cp:revision>
  <dcterms:created xsi:type="dcterms:W3CDTF">2006-08-16T00:00:00Z</dcterms:created>
  <dcterms:modified xsi:type="dcterms:W3CDTF">2020-12-04T12:12:02Z</dcterms:modified>
</cp:coreProperties>
</file>